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6"/>
  </p:notesMasterIdLst>
  <p:sldIdLst>
    <p:sldId id="264" r:id="rId2"/>
    <p:sldId id="265" r:id="rId3"/>
    <p:sldId id="317" r:id="rId4"/>
    <p:sldId id="310" r:id="rId5"/>
    <p:sldId id="266" r:id="rId6"/>
    <p:sldId id="318" r:id="rId7"/>
    <p:sldId id="267" r:id="rId8"/>
    <p:sldId id="268" r:id="rId9"/>
    <p:sldId id="269" r:id="rId10"/>
    <p:sldId id="325" r:id="rId11"/>
    <p:sldId id="326" r:id="rId12"/>
    <p:sldId id="334" r:id="rId13"/>
    <p:sldId id="319" r:id="rId14"/>
    <p:sldId id="271" r:id="rId15"/>
    <p:sldId id="272" r:id="rId16"/>
    <p:sldId id="311" r:id="rId17"/>
    <p:sldId id="273" r:id="rId18"/>
    <p:sldId id="274" r:id="rId19"/>
    <p:sldId id="357" r:id="rId20"/>
    <p:sldId id="356" r:id="rId21"/>
    <p:sldId id="327" r:id="rId22"/>
    <p:sldId id="276" r:id="rId23"/>
    <p:sldId id="359" r:id="rId24"/>
    <p:sldId id="360" r:id="rId25"/>
    <p:sldId id="361" r:id="rId26"/>
    <p:sldId id="362" r:id="rId27"/>
    <p:sldId id="363" r:id="rId28"/>
    <p:sldId id="364" r:id="rId29"/>
    <p:sldId id="320" r:id="rId30"/>
    <p:sldId id="332" r:id="rId31"/>
    <p:sldId id="358" r:id="rId32"/>
    <p:sldId id="333" r:id="rId33"/>
    <p:sldId id="330" r:id="rId34"/>
    <p:sldId id="331" r:id="rId35"/>
    <p:sldId id="329" r:id="rId36"/>
    <p:sldId id="277" r:id="rId37"/>
    <p:sldId id="313" r:id="rId38"/>
    <p:sldId id="314" r:id="rId39"/>
    <p:sldId id="279" r:id="rId40"/>
    <p:sldId id="280" r:id="rId41"/>
    <p:sldId id="315" r:id="rId42"/>
    <p:sldId id="316" r:id="rId43"/>
    <p:sldId id="292" r:id="rId44"/>
    <p:sldId id="291" r:id="rId45"/>
    <p:sldId id="289" r:id="rId46"/>
    <p:sldId id="290" r:id="rId47"/>
    <p:sldId id="293" r:id="rId48"/>
    <p:sldId id="294" r:id="rId49"/>
    <p:sldId id="350" r:id="rId50"/>
    <p:sldId id="295" r:id="rId51"/>
    <p:sldId id="365" r:id="rId52"/>
    <p:sldId id="296" r:id="rId53"/>
    <p:sldId id="297" r:id="rId54"/>
    <p:sldId id="298" r:id="rId55"/>
    <p:sldId id="299" r:id="rId56"/>
    <p:sldId id="300" r:id="rId57"/>
    <p:sldId id="301" r:id="rId58"/>
    <p:sldId id="302" r:id="rId59"/>
    <p:sldId id="304" r:id="rId60"/>
    <p:sldId id="339" r:id="rId61"/>
    <p:sldId id="338" r:id="rId62"/>
    <p:sldId id="305" r:id="rId63"/>
    <p:sldId id="306" r:id="rId64"/>
    <p:sldId id="307" r:id="rId65"/>
    <p:sldId id="308" r:id="rId66"/>
    <p:sldId id="349" r:id="rId67"/>
    <p:sldId id="351" r:id="rId68"/>
    <p:sldId id="355" r:id="rId69"/>
    <p:sldId id="352" r:id="rId70"/>
    <p:sldId id="354" r:id="rId71"/>
    <p:sldId id="259" r:id="rId72"/>
    <p:sldId id="260" r:id="rId73"/>
    <p:sldId id="366" r:id="rId74"/>
    <p:sldId id="367" r:id="rId75"/>
    <p:sldId id="368" r:id="rId76"/>
    <p:sldId id="369" r:id="rId77"/>
    <p:sldId id="370" r:id="rId78"/>
    <p:sldId id="371" r:id="rId79"/>
    <p:sldId id="372" r:id="rId80"/>
    <p:sldId id="373" r:id="rId81"/>
    <p:sldId id="374" r:id="rId82"/>
    <p:sldId id="375" r:id="rId83"/>
    <p:sldId id="376" r:id="rId84"/>
    <p:sldId id="346" r:id="rId85"/>
    <p:sldId id="347" r:id="rId86"/>
    <p:sldId id="340" r:id="rId87"/>
    <p:sldId id="341" r:id="rId88"/>
    <p:sldId id="348" r:id="rId89"/>
    <p:sldId id="323" r:id="rId90"/>
    <p:sldId id="342" r:id="rId91"/>
    <p:sldId id="343" r:id="rId92"/>
    <p:sldId id="344" r:id="rId93"/>
    <p:sldId id="345" r:id="rId94"/>
    <p:sldId id="309" r:id="rId95"/>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6BD00"/>
    <a:srgbClr val="86B940"/>
    <a:srgbClr val="9EC639"/>
    <a:srgbClr val="ECEBEA"/>
    <a:srgbClr val="666662"/>
    <a:srgbClr val="4D4D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7" autoAdjust="0"/>
    <p:restoredTop sz="94660"/>
  </p:normalViewPr>
  <p:slideViewPr>
    <p:cSldViewPr snapToGrid="0" snapToObjects="1">
      <p:cViewPr varScale="1">
        <p:scale>
          <a:sx n="108" d="100"/>
          <a:sy n="108" d="100"/>
        </p:scale>
        <p:origin x="1698"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CF7A567B-A92E-4265-8B35-A11B24DC4EE1}" type="datetimeFigureOut">
              <a:rPr lang="en-US"/>
              <a:pPr>
                <a:defRPr/>
              </a:pPr>
              <a:t>11/16/2018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56B7D183-34E1-4934-8EB9-2984D5B26E33}" type="slidenum">
              <a:rPr lang="en-US" altLang="en-US"/>
              <a:pPr>
                <a:defRPr/>
              </a:pPr>
              <a:t>‹#›</a:t>
            </a:fld>
            <a:endParaRPr lang="en-US" altLang="en-US"/>
          </a:p>
        </p:txBody>
      </p:sp>
    </p:spTree>
    <p:extLst>
      <p:ext uri="{BB962C8B-B14F-4D97-AF65-F5344CB8AC3E}">
        <p14:creationId xmlns:p14="http://schemas.microsoft.com/office/powerpoint/2010/main" val="665953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Its very important to point out that the books are constantly being added to, and the books her can even be printed off.</a:t>
            </a: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A200C6-E829-457D-8878-3776CA1F6878}" type="slidenum">
              <a:rPr lang="en-US" altLang="en-US"/>
              <a:pPr>
                <a:spcBef>
                  <a:spcPct val="0"/>
                </a:spcBef>
              </a:pPr>
              <a:t>6</a:t>
            </a:fld>
            <a:endParaRPr lang="en-US" altLang="en-US"/>
          </a:p>
        </p:txBody>
      </p:sp>
    </p:spTree>
    <p:extLst>
      <p:ext uri="{BB962C8B-B14F-4D97-AF65-F5344CB8AC3E}">
        <p14:creationId xmlns:p14="http://schemas.microsoft.com/office/powerpoint/2010/main" val="1121775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After clicking on Coninental Europe, a drop down box appears which shows all the countries available.</a:t>
            </a: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61BB1E-C80B-49A2-8643-C815A4F6D556}" type="slidenum">
              <a:rPr lang="en-US" altLang="en-US"/>
              <a:pPr>
                <a:spcBef>
                  <a:spcPct val="0"/>
                </a:spcBef>
              </a:pPr>
              <a:t>37</a:t>
            </a:fld>
            <a:endParaRPr lang="en-US" altLang="en-US"/>
          </a:p>
        </p:txBody>
      </p:sp>
    </p:spTree>
    <p:extLst>
      <p:ext uri="{BB962C8B-B14F-4D97-AF65-F5344CB8AC3E}">
        <p14:creationId xmlns:p14="http://schemas.microsoft.com/office/powerpoint/2010/main" val="3734392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 chose Austria, and then the start researching in Austria tab.</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142E8A-CE65-430E-A928-2008DA14AE7D}" type="slidenum">
              <a:rPr lang="en-US" altLang="en-US"/>
              <a:pPr>
                <a:spcBef>
                  <a:spcPct val="0"/>
                </a:spcBef>
              </a:pPr>
              <a:t>38</a:t>
            </a:fld>
            <a:endParaRPr lang="en-US" altLang="en-US"/>
          </a:p>
        </p:txBody>
      </p:sp>
    </p:spTree>
    <p:extLst>
      <p:ext uri="{BB962C8B-B14F-4D97-AF65-F5344CB8AC3E}">
        <p14:creationId xmlns:p14="http://schemas.microsoft.com/office/powerpoint/2010/main" val="3866029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It then brings up just the Austrian databases, shown here. Included is the Vienna Jewish registers of Birth, Marriage and Death. 1784-1911</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5F8752-12FD-4FAD-AA4B-71696F1E6959}" type="slidenum">
              <a:rPr lang="en-US" altLang="en-US"/>
              <a:pPr>
                <a:spcBef>
                  <a:spcPct val="0"/>
                </a:spcBef>
              </a:pPr>
              <a:t>39</a:t>
            </a:fld>
            <a:endParaRPr lang="en-US" altLang="en-US"/>
          </a:p>
        </p:txBody>
      </p:sp>
    </p:spTree>
    <p:extLst>
      <p:ext uri="{BB962C8B-B14F-4D97-AF65-F5344CB8AC3E}">
        <p14:creationId xmlns:p14="http://schemas.microsoft.com/office/powerpoint/2010/main" val="1678222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As you click non the entry on the previous screen, it shows that you have Over 200,000 images and takes you to a wiki page(shown here) which will give you more info about the record.</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590FD4-85B4-40BE-B834-B15863F98905}" type="slidenum">
              <a:rPr lang="en-US" altLang="en-US"/>
              <a:pPr>
                <a:spcBef>
                  <a:spcPct val="0"/>
                </a:spcBef>
              </a:pPr>
              <a:t>40</a:t>
            </a:fld>
            <a:endParaRPr lang="en-US" altLang="en-US"/>
          </a:p>
        </p:txBody>
      </p:sp>
    </p:spTree>
    <p:extLst>
      <p:ext uri="{BB962C8B-B14F-4D97-AF65-F5344CB8AC3E}">
        <p14:creationId xmlns:p14="http://schemas.microsoft.com/office/powerpoint/2010/main" val="2385646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entry is then broken down by city or town which enables you to search a very specific area.</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63DDFC-A4CE-42ED-83E9-48F762BD2D77}" type="slidenum">
              <a:rPr lang="en-US" altLang="en-US"/>
              <a:pPr>
                <a:spcBef>
                  <a:spcPct val="0"/>
                </a:spcBef>
              </a:pPr>
              <a:t>41</a:t>
            </a:fld>
            <a:endParaRPr lang="en-US" altLang="en-US"/>
          </a:p>
        </p:txBody>
      </p:sp>
    </p:spTree>
    <p:extLst>
      <p:ext uri="{BB962C8B-B14F-4D97-AF65-F5344CB8AC3E}">
        <p14:creationId xmlns:p14="http://schemas.microsoft.com/office/powerpoint/2010/main" val="122145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Also broken down by type of record.</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DFE3ED7-50D7-4997-86B9-BBCF3D337CDA}" type="slidenum">
              <a:rPr lang="en-US" altLang="en-US"/>
              <a:pPr>
                <a:spcBef>
                  <a:spcPct val="0"/>
                </a:spcBef>
              </a:pPr>
              <a:t>42</a:t>
            </a:fld>
            <a:endParaRPr lang="en-US" altLang="en-US"/>
          </a:p>
        </p:txBody>
      </p:sp>
    </p:spTree>
    <p:extLst>
      <p:ext uri="{BB962C8B-B14F-4D97-AF65-F5344CB8AC3E}">
        <p14:creationId xmlns:p14="http://schemas.microsoft.com/office/powerpoint/2010/main" val="4224871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Finally the actual record.</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E4C394-57AF-452C-A2A2-523462F8B106}" type="slidenum">
              <a:rPr lang="en-US" altLang="en-US"/>
              <a:pPr>
                <a:spcBef>
                  <a:spcPct val="0"/>
                </a:spcBef>
              </a:pPr>
              <a:t>43</a:t>
            </a:fld>
            <a:endParaRPr lang="en-US" altLang="en-US"/>
          </a:p>
        </p:txBody>
      </p:sp>
    </p:spTree>
    <p:extLst>
      <p:ext uri="{BB962C8B-B14F-4D97-AF65-F5344CB8AC3E}">
        <p14:creationId xmlns:p14="http://schemas.microsoft.com/office/powerpoint/2010/main" val="2289644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These are some examples of different kinds of records.</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B7D56D-B52A-4E4C-BCB8-8A95411B3299}" type="slidenum">
              <a:rPr lang="en-US" altLang="en-US"/>
              <a:pPr>
                <a:spcBef>
                  <a:spcPct val="0"/>
                </a:spcBef>
              </a:pPr>
              <a:t>44</a:t>
            </a:fld>
            <a:endParaRPr lang="en-US" altLang="en-US"/>
          </a:p>
        </p:txBody>
      </p:sp>
    </p:spTree>
    <p:extLst>
      <p:ext uri="{BB962C8B-B14F-4D97-AF65-F5344CB8AC3E}">
        <p14:creationId xmlns:p14="http://schemas.microsoft.com/office/powerpoint/2010/main" val="2813772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Marriage record, this also gives the Family History Library film number where the information came from and by clicking on View document, the original record is shown</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A6E151-4C62-42C4-BACA-BF4ACCDF6239}" type="slidenum">
              <a:rPr lang="en-US" altLang="en-US"/>
              <a:pPr>
                <a:spcBef>
                  <a:spcPct val="0"/>
                </a:spcBef>
              </a:pPr>
              <a:t>45</a:t>
            </a:fld>
            <a:endParaRPr lang="en-US" altLang="en-US"/>
          </a:p>
        </p:txBody>
      </p:sp>
    </p:spTree>
    <p:extLst>
      <p:ext uri="{BB962C8B-B14F-4D97-AF65-F5344CB8AC3E}">
        <p14:creationId xmlns:p14="http://schemas.microsoft.com/office/powerpoint/2010/main" val="3603749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Original record</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4C3032-2F36-41BB-9C25-C910BF93AB3B}" type="slidenum">
              <a:rPr lang="en-US" altLang="en-US"/>
              <a:pPr>
                <a:spcBef>
                  <a:spcPct val="0"/>
                </a:spcBef>
              </a:pPr>
              <a:t>46</a:t>
            </a:fld>
            <a:endParaRPr lang="en-US" altLang="en-US"/>
          </a:p>
        </p:txBody>
      </p:sp>
    </p:spTree>
    <p:extLst>
      <p:ext uri="{BB962C8B-B14F-4D97-AF65-F5344CB8AC3E}">
        <p14:creationId xmlns:p14="http://schemas.microsoft.com/office/powerpoint/2010/main" val="2504386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These are the archives that are being scanned at this point</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C2DFCC-C7E5-4910-98B1-9B164A3DBD97}" type="slidenum">
              <a:rPr lang="en-US" altLang="en-US"/>
              <a:pPr>
                <a:spcBef>
                  <a:spcPct val="0"/>
                </a:spcBef>
              </a:pPr>
              <a:t>8</a:t>
            </a:fld>
            <a:endParaRPr lang="en-US" altLang="en-US"/>
          </a:p>
        </p:txBody>
      </p:sp>
    </p:spTree>
    <p:extLst>
      <p:ext uri="{BB962C8B-B14F-4D97-AF65-F5344CB8AC3E}">
        <p14:creationId xmlns:p14="http://schemas.microsoft.com/office/powerpoint/2010/main" val="764617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South African marriage</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9A1C7E-12B4-4649-86F3-E273E088864D}" type="slidenum">
              <a:rPr lang="en-US" altLang="en-US"/>
              <a:pPr>
                <a:spcBef>
                  <a:spcPct val="0"/>
                </a:spcBef>
              </a:pPr>
              <a:t>47</a:t>
            </a:fld>
            <a:endParaRPr lang="en-US" altLang="en-US"/>
          </a:p>
        </p:txBody>
      </p:sp>
    </p:spTree>
    <p:extLst>
      <p:ext uri="{BB962C8B-B14F-4D97-AF65-F5344CB8AC3E}">
        <p14:creationId xmlns:p14="http://schemas.microsoft.com/office/powerpoint/2010/main" val="1761240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Mass. Death record</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06472A-4CA2-45A5-A217-FB4FC40CC4BA}" type="slidenum">
              <a:rPr lang="en-US" altLang="en-US"/>
              <a:pPr>
                <a:spcBef>
                  <a:spcPct val="0"/>
                </a:spcBef>
              </a:pPr>
              <a:t>48</a:t>
            </a:fld>
            <a:endParaRPr lang="en-US" altLang="en-US"/>
          </a:p>
        </p:txBody>
      </p:sp>
    </p:spTree>
    <p:extLst>
      <p:ext uri="{BB962C8B-B14F-4D97-AF65-F5344CB8AC3E}">
        <p14:creationId xmlns:p14="http://schemas.microsoft.com/office/powerpoint/2010/main" val="2324070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Canadian record where the family is identified as Hebrew</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A6D150-027E-4474-8A82-929FBFEB906E}" type="slidenum">
              <a:rPr lang="en-US" altLang="en-US"/>
              <a:pPr>
                <a:spcBef>
                  <a:spcPct val="0"/>
                </a:spcBef>
              </a:pPr>
              <a:t>50</a:t>
            </a:fld>
            <a:endParaRPr lang="en-US" altLang="en-US"/>
          </a:p>
        </p:txBody>
      </p:sp>
    </p:spTree>
    <p:extLst>
      <p:ext uri="{BB962C8B-B14F-4D97-AF65-F5344CB8AC3E}">
        <p14:creationId xmlns:p14="http://schemas.microsoft.com/office/powerpoint/2010/main" val="2153927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These are all for the year 1958 and its interesting to note that the first three all died in the Shamrock Hotel, so people may want to avoid that place when travelling.</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68C171-7A12-42BF-9933-11581FF949D4}" type="slidenum">
              <a:rPr lang="en-US" altLang="en-US"/>
              <a:pPr>
                <a:spcBef>
                  <a:spcPct val="0"/>
                </a:spcBef>
              </a:pPr>
              <a:t>52</a:t>
            </a:fld>
            <a:endParaRPr lang="en-US" altLang="en-US"/>
          </a:p>
        </p:txBody>
      </p:sp>
    </p:spTree>
    <p:extLst>
      <p:ext uri="{BB962C8B-B14F-4D97-AF65-F5344CB8AC3E}">
        <p14:creationId xmlns:p14="http://schemas.microsoft.com/office/powerpoint/2010/main" val="3159508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These death records for the Jewish community in Barbados were found within the Church records. They had been recorded there, which shows that all records should be checked as Jewish people will appear in other records. Also there are 4 deaths listed for 10 October 1780. A basic check of some history shows that it was one of the worst hurricanes in history.</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54BE5C-9285-47C2-A08A-5887FFD32D9B}" type="slidenum">
              <a:rPr lang="en-US" altLang="en-US"/>
              <a:pPr>
                <a:spcBef>
                  <a:spcPct val="0"/>
                </a:spcBef>
              </a:pPr>
              <a:t>53</a:t>
            </a:fld>
            <a:endParaRPr lang="en-US" altLang="en-US"/>
          </a:p>
        </p:txBody>
      </p:sp>
    </p:spTree>
    <p:extLst>
      <p:ext uri="{BB962C8B-B14F-4D97-AF65-F5344CB8AC3E}">
        <p14:creationId xmlns:p14="http://schemas.microsoft.com/office/powerpoint/2010/main" val="663719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Census record where family is listed as Israelite</a:t>
            </a: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06DC9E-51BD-4AB1-87B4-92011A3C5B3E}" type="slidenum">
              <a:rPr lang="en-US" altLang="en-US"/>
              <a:pPr>
                <a:spcBef>
                  <a:spcPct val="0"/>
                </a:spcBef>
              </a:pPr>
              <a:t>55</a:t>
            </a:fld>
            <a:endParaRPr lang="en-US" altLang="en-US"/>
          </a:p>
        </p:txBody>
      </p:sp>
    </p:spTree>
    <p:extLst>
      <p:ext uri="{BB962C8B-B14F-4D97-AF65-F5344CB8AC3E}">
        <p14:creationId xmlns:p14="http://schemas.microsoft.com/office/powerpoint/2010/main" val="3351269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record is hard to understand, yet amazing. Line 1 is name including AKA. 2. Where born 3.Father and mother 4. age  5. Occupation  6.Wife 7. Date of death  8. Hospital name  9. Children (if no children, sibilings will be listed here regardless of where in the world they lived). </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092C44-0419-4DDF-87F2-67312DB3ABE7}" type="slidenum">
              <a:rPr lang="en-US" altLang="en-US"/>
              <a:pPr>
                <a:spcBef>
                  <a:spcPct val="0"/>
                </a:spcBef>
              </a:pPr>
              <a:t>57</a:t>
            </a:fld>
            <a:endParaRPr lang="en-US" altLang="en-US"/>
          </a:p>
        </p:txBody>
      </p:sp>
    </p:spTree>
    <p:extLst>
      <p:ext uri="{BB962C8B-B14F-4D97-AF65-F5344CB8AC3E}">
        <p14:creationId xmlns:p14="http://schemas.microsoft.com/office/powerpoint/2010/main" val="820109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Photo from previous page.</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37CA73-D3B2-4A21-9D33-C137FFE0C0FF}" type="slidenum">
              <a:rPr lang="en-US" altLang="en-US"/>
              <a:pPr>
                <a:spcBef>
                  <a:spcPct val="0"/>
                </a:spcBef>
              </a:pPr>
              <a:t>60</a:t>
            </a:fld>
            <a:endParaRPr lang="en-US" altLang="en-US"/>
          </a:p>
        </p:txBody>
      </p:sp>
    </p:spTree>
    <p:extLst>
      <p:ext uri="{BB962C8B-B14F-4D97-AF65-F5344CB8AC3E}">
        <p14:creationId xmlns:p14="http://schemas.microsoft.com/office/powerpoint/2010/main" val="426070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is a collection of many records. This first one shows the family in the 1920 census.</a:t>
            </a: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D556A8-50FF-4C75-AE9C-6710CC8D945B}" type="slidenum">
              <a:rPr lang="en-US" altLang="en-US"/>
              <a:pPr>
                <a:spcBef>
                  <a:spcPct val="0"/>
                </a:spcBef>
              </a:pPr>
              <a:t>63</a:t>
            </a:fld>
            <a:endParaRPr lang="en-US" altLang="en-US"/>
          </a:p>
        </p:txBody>
      </p:sp>
    </p:spTree>
    <p:extLst>
      <p:ext uri="{BB962C8B-B14F-4D97-AF65-F5344CB8AC3E}">
        <p14:creationId xmlns:p14="http://schemas.microsoft.com/office/powerpoint/2010/main" val="1458770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In 1908 the surname Toledano is also included.</a:t>
            </a: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F21D29-FEAC-4098-A315-B41B54A82FD2}" type="slidenum">
              <a:rPr lang="en-US" altLang="en-US"/>
              <a:pPr>
                <a:spcBef>
                  <a:spcPct val="0"/>
                </a:spcBef>
              </a:pPr>
              <a:t>64</a:t>
            </a:fld>
            <a:endParaRPr lang="en-US" altLang="en-US"/>
          </a:p>
        </p:txBody>
      </p:sp>
    </p:spTree>
    <p:extLst>
      <p:ext uri="{BB962C8B-B14F-4D97-AF65-F5344CB8AC3E}">
        <p14:creationId xmlns:p14="http://schemas.microsoft.com/office/powerpoint/2010/main" val="1929965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Using the key words Jewish family, brings thousands of hits. By clicking on any entry brings up that book or article. In this case it is the book about the Obermayers.</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0E6ABB-EE74-417D-B60C-3A6E1C750351}" type="slidenum">
              <a:rPr lang="en-US" altLang="en-US"/>
              <a:pPr>
                <a:spcBef>
                  <a:spcPct val="0"/>
                </a:spcBef>
              </a:pPr>
              <a:t>9</a:t>
            </a:fld>
            <a:endParaRPr lang="en-US" altLang="en-US"/>
          </a:p>
        </p:txBody>
      </p:sp>
    </p:spTree>
    <p:extLst>
      <p:ext uri="{BB962C8B-B14F-4D97-AF65-F5344CB8AC3E}">
        <p14:creationId xmlns:p14="http://schemas.microsoft.com/office/powerpoint/2010/main" val="3631467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And before that the 1904 census gives the wife living with her father.</a:t>
            </a:r>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426CBF-B548-41F6-BA37-3D51E9B512DB}" type="slidenum">
              <a:rPr lang="en-US" altLang="en-US"/>
              <a:pPr>
                <a:spcBef>
                  <a:spcPct val="0"/>
                </a:spcBef>
              </a:pPr>
              <a:t>65</a:t>
            </a:fld>
            <a:endParaRPr lang="en-US" altLang="en-US"/>
          </a:p>
        </p:txBody>
      </p:sp>
    </p:spTree>
    <p:extLst>
      <p:ext uri="{BB962C8B-B14F-4D97-AF65-F5344CB8AC3E}">
        <p14:creationId xmlns:p14="http://schemas.microsoft.com/office/powerpoint/2010/main" val="1592803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6B7D183-34E1-4934-8EB9-2984D5B26E33}" type="slidenum">
              <a:rPr lang="en-US" altLang="en-US" smtClean="0"/>
              <a:pPr>
                <a:defRPr/>
              </a:pPr>
              <a:t>66</a:t>
            </a:fld>
            <a:endParaRPr lang="en-US" altLang="en-US"/>
          </a:p>
        </p:txBody>
      </p:sp>
    </p:spTree>
    <p:extLst>
      <p:ext uri="{BB962C8B-B14F-4D97-AF65-F5344CB8AC3E}">
        <p14:creationId xmlns:p14="http://schemas.microsoft.com/office/powerpoint/2010/main" val="34055220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6B7D183-34E1-4934-8EB9-2984D5B26E33}" type="slidenum">
              <a:rPr lang="en-US" altLang="en-US" smtClean="0"/>
              <a:pPr>
                <a:defRPr/>
              </a:pPr>
              <a:t>84</a:t>
            </a:fld>
            <a:endParaRPr lang="en-US" altLang="en-US"/>
          </a:p>
        </p:txBody>
      </p:sp>
    </p:spTree>
    <p:extLst>
      <p:ext uri="{BB962C8B-B14F-4D97-AF65-F5344CB8AC3E}">
        <p14:creationId xmlns:p14="http://schemas.microsoft.com/office/powerpoint/2010/main" val="13837191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6B7D183-34E1-4934-8EB9-2984D5B26E33}" type="slidenum">
              <a:rPr lang="en-US" altLang="en-US" smtClean="0"/>
              <a:pPr>
                <a:defRPr/>
              </a:pPr>
              <a:t>86</a:t>
            </a:fld>
            <a:endParaRPr lang="en-US" altLang="en-US"/>
          </a:p>
        </p:txBody>
      </p:sp>
    </p:spTree>
    <p:extLst>
      <p:ext uri="{BB962C8B-B14F-4D97-AF65-F5344CB8AC3E}">
        <p14:creationId xmlns:p14="http://schemas.microsoft.com/office/powerpoint/2010/main" val="977779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6B7D183-34E1-4934-8EB9-2984D5B26E33}" type="slidenum">
              <a:rPr lang="en-US" altLang="en-US" smtClean="0"/>
              <a:pPr>
                <a:defRPr/>
              </a:pPr>
              <a:t>88</a:t>
            </a:fld>
            <a:endParaRPr lang="en-US" altLang="en-US"/>
          </a:p>
        </p:txBody>
      </p:sp>
    </p:spTree>
    <p:extLst>
      <p:ext uri="{BB962C8B-B14F-4D97-AF65-F5344CB8AC3E}">
        <p14:creationId xmlns:p14="http://schemas.microsoft.com/office/powerpoint/2010/main" val="470540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6B7D183-34E1-4934-8EB9-2984D5B26E33}" type="slidenum">
              <a:rPr lang="en-US" altLang="en-US" smtClean="0"/>
              <a:pPr>
                <a:defRPr/>
              </a:pPr>
              <a:t>89</a:t>
            </a:fld>
            <a:endParaRPr lang="en-US" altLang="en-US"/>
          </a:p>
        </p:txBody>
      </p:sp>
    </p:spTree>
    <p:extLst>
      <p:ext uri="{BB962C8B-B14F-4D97-AF65-F5344CB8AC3E}">
        <p14:creationId xmlns:p14="http://schemas.microsoft.com/office/powerpoint/2010/main" val="1492426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6B7D183-34E1-4934-8EB9-2984D5B26E33}" type="slidenum">
              <a:rPr lang="en-US" altLang="en-US" smtClean="0"/>
              <a:pPr>
                <a:defRPr/>
              </a:pPr>
              <a:t>90</a:t>
            </a:fld>
            <a:endParaRPr lang="en-US" altLang="en-US"/>
          </a:p>
        </p:txBody>
      </p:sp>
    </p:spTree>
    <p:extLst>
      <p:ext uri="{BB962C8B-B14F-4D97-AF65-F5344CB8AC3E}">
        <p14:creationId xmlns:p14="http://schemas.microsoft.com/office/powerpoint/2010/main" val="1103410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6B7D183-34E1-4934-8EB9-2984D5B26E33}" type="slidenum">
              <a:rPr lang="en-US" altLang="en-US" smtClean="0"/>
              <a:pPr>
                <a:defRPr/>
              </a:pPr>
              <a:t>91</a:t>
            </a:fld>
            <a:endParaRPr lang="en-US" altLang="en-US"/>
          </a:p>
        </p:txBody>
      </p:sp>
    </p:spTree>
    <p:extLst>
      <p:ext uri="{BB962C8B-B14F-4D97-AF65-F5344CB8AC3E}">
        <p14:creationId xmlns:p14="http://schemas.microsoft.com/office/powerpoint/2010/main" val="1863562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6B7D183-34E1-4934-8EB9-2984D5B26E33}" type="slidenum">
              <a:rPr lang="en-US" altLang="en-US" smtClean="0"/>
              <a:pPr>
                <a:defRPr/>
              </a:pPr>
              <a:t>94</a:t>
            </a:fld>
            <a:endParaRPr lang="en-US" altLang="en-US"/>
          </a:p>
        </p:txBody>
      </p:sp>
    </p:spTree>
    <p:extLst>
      <p:ext uri="{BB962C8B-B14F-4D97-AF65-F5344CB8AC3E}">
        <p14:creationId xmlns:p14="http://schemas.microsoft.com/office/powerpoint/2010/main" val="3573969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FamilySearch wiki has over 80,000 articles about every imaginable topic. These articles are contributed by the genealogical community and not by FamilySearch.</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97DF2A-3075-4970-99B1-043AD8A3A709}" type="slidenum">
              <a:rPr lang="en-US" altLang="en-US"/>
              <a:pPr>
                <a:spcBef>
                  <a:spcPct val="0"/>
                </a:spcBef>
              </a:pPr>
              <a:t>13</a:t>
            </a:fld>
            <a:endParaRPr lang="en-US" altLang="en-US"/>
          </a:p>
        </p:txBody>
      </p:sp>
    </p:spTree>
    <p:extLst>
      <p:ext uri="{BB962C8B-B14F-4D97-AF65-F5344CB8AC3E}">
        <p14:creationId xmlns:p14="http://schemas.microsoft.com/office/powerpoint/2010/main" val="14490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In this case I simply did a search for New York records.</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4C1C72-E971-44BD-BEC5-A880B40D3814}" type="slidenum">
              <a:rPr lang="en-US" altLang="en-US"/>
              <a:pPr>
                <a:spcBef>
                  <a:spcPct val="0"/>
                </a:spcBef>
              </a:pPr>
              <a:t>16</a:t>
            </a:fld>
            <a:endParaRPr lang="en-US" altLang="en-US"/>
          </a:p>
        </p:txBody>
      </p:sp>
    </p:spTree>
    <p:extLst>
      <p:ext uri="{BB962C8B-B14F-4D97-AF65-F5344CB8AC3E}">
        <p14:creationId xmlns:p14="http://schemas.microsoft.com/office/powerpoint/2010/main" val="1727800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is just a partial list of the articles.</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CFD713-930D-4F5C-8907-AF2A2C10B035}" type="slidenum">
              <a:rPr lang="en-US" altLang="en-US"/>
              <a:pPr>
                <a:spcBef>
                  <a:spcPct val="0"/>
                </a:spcBef>
              </a:pPr>
              <a:t>17</a:t>
            </a:fld>
            <a:endParaRPr lang="en-US" altLang="en-US"/>
          </a:p>
        </p:txBody>
      </p:sp>
    </p:spTree>
    <p:extLst>
      <p:ext uri="{BB962C8B-B14F-4D97-AF65-F5344CB8AC3E}">
        <p14:creationId xmlns:p14="http://schemas.microsoft.com/office/powerpoint/2010/main" val="2507419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Top half of the page</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09F80C-EC68-4D4B-833A-82CA66028176}" type="slidenum">
              <a:rPr lang="en-US" altLang="en-US"/>
              <a:pPr>
                <a:spcBef>
                  <a:spcPct val="0"/>
                </a:spcBef>
              </a:pPr>
              <a:t>18</a:t>
            </a:fld>
            <a:endParaRPr lang="en-US" altLang="en-US"/>
          </a:p>
        </p:txBody>
      </p:sp>
    </p:spTree>
    <p:extLst>
      <p:ext uri="{BB962C8B-B14F-4D97-AF65-F5344CB8AC3E}">
        <p14:creationId xmlns:p14="http://schemas.microsoft.com/office/powerpoint/2010/main" val="1290390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 believe that the records section is one of the best sources for Jewish research available. </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C72394-6285-4EF5-9F19-9A3E60400B51}" type="slidenum">
              <a:rPr lang="en-US" altLang="en-US"/>
              <a:pPr>
                <a:spcBef>
                  <a:spcPct val="0"/>
                </a:spcBef>
              </a:pPr>
              <a:t>29</a:t>
            </a:fld>
            <a:endParaRPr lang="en-US" altLang="en-US"/>
          </a:p>
        </p:txBody>
      </p:sp>
    </p:spTree>
    <p:extLst>
      <p:ext uri="{BB962C8B-B14F-4D97-AF65-F5344CB8AC3E}">
        <p14:creationId xmlns:p14="http://schemas.microsoft.com/office/powerpoint/2010/main" val="1898416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As you scroll your mouse over the map, various areas are highlighted. In this case I selected Continental Europe. </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590EEA-EE48-401E-A7B5-4806F954FC7E}" type="slidenum">
              <a:rPr lang="en-US" altLang="en-US"/>
              <a:pPr>
                <a:spcBef>
                  <a:spcPct val="0"/>
                </a:spcBef>
              </a:pPr>
              <a:t>36</a:t>
            </a:fld>
            <a:endParaRPr lang="en-US" altLang="en-US"/>
          </a:p>
        </p:txBody>
      </p:sp>
    </p:spTree>
    <p:extLst>
      <p:ext uri="{BB962C8B-B14F-4D97-AF65-F5344CB8AC3E}">
        <p14:creationId xmlns:p14="http://schemas.microsoft.com/office/powerpoint/2010/main" val="3580428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p:nvSpPr>
        <p:spPr>
          <a:xfrm>
            <a:off x="0" y="6045200"/>
            <a:ext cx="9144000" cy="812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8" descr="powerpoint_graphics-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11113"/>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675" y="5862638"/>
            <a:ext cx="16192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8"/>
          <p:cNvSpPr txBox="1">
            <a:spLocks noChangeArrowheads="1"/>
          </p:cNvSpPr>
          <p:nvPr userDrawn="1"/>
        </p:nvSpPr>
        <p:spPr bwMode="auto">
          <a:xfrm>
            <a:off x="439738" y="6542088"/>
            <a:ext cx="36798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700">
                <a:solidFill>
                  <a:srgbClr val="666662"/>
                </a:solidFill>
                <a:latin typeface="Helvetica" panose="020B0604020202020204" pitchFamily="34" charset="0"/>
                <a:cs typeface="Helvetica" panose="020B0604020202020204" pitchFamily="34" charset="0"/>
              </a:rPr>
              <a:t>© 2014 by Intellectual Reserve, Inc. All rights reserved.</a:t>
            </a:r>
          </a:p>
        </p:txBody>
      </p:sp>
      <p:sp>
        <p:nvSpPr>
          <p:cNvPr id="13" name="Title 1"/>
          <p:cNvSpPr>
            <a:spLocks noGrp="1"/>
          </p:cNvSpPr>
          <p:nvPr>
            <p:ph type="ctrTitle"/>
          </p:nvPr>
        </p:nvSpPr>
        <p:spPr>
          <a:xfrm>
            <a:off x="439659" y="843016"/>
            <a:ext cx="8037309" cy="1450862"/>
          </a:xfrm>
        </p:spPr>
        <p:txBody>
          <a:bodyPr anchor="t">
            <a:noAutofit/>
          </a:bodyPr>
          <a:lstStyle>
            <a:lvl1pPr algn="l">
              <a:defRPr sz="4800" b="1" i="0">
                <a:solidFill>
                  <a:srgbClr val="86B940"/>
                </a:solidFill>
                <a:latin typeface="Helvetica"/>
                <a:cs typeface="Helvetica"/>
              </a:defRPr>
            </a:lvl1pPr>
          </a:lstStyle>
          <a:p>
            <a:r>
              <a:rPr lang="en-US"/>
              <a:t>Click to edit Master title style</a:t>
            </a:r>
            <a:endParaRPr lang="en-US" dirty="0"/>
          </a:p>
        </p:txBody>
      </p:sp>
      <p:sp>
        <p:nvSpPr>
          <p:cNvPr id="14" name="Subtitle 2"/>
          <p:cNvSpPr>
            <a:spLocks noGrp="1"/>
          </p:cNvSpPr>
          <p:nvPr>
            <p:ph type="subTitle" idx="1"/>
          </p:nvPr>
        </p:nvSpPr>
        <p:spPr>
          <a:xfrm>
            <a:off x="439659" y="2431428"/>
            <a:ext cx="4394477" cy="1033958"/>
          </a:xfrm>
          <a:prstGeom prst="rect">
            <a:avLst/>
          </a:prstGeom>
        </p:spPr>
        <p:txBody>
          <a:bodyPr>
            <a:noAutofit/>
          </a:bodyPr>
          <a:lstStyle>
            <a:lvl1pPr marL="0" indent="0" algn="l">
              <a:buNone/>
              <a:defRPr sz="2800">
                <a:solidFill>
                  <a:srgbClr val="666662"/>
                </a:solidFill>
                <a:latin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1140905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47116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pic>
        <p:nvPicPr>
          <p:cNvPr id="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1688" y="6089650"/>
            <a:ext cx="18383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821860"/>
            <a:ext cx="7772400" cy="2956617"/>
          </a:xfrm>
        </p:spPr>
        <p:txBody>
          <a:bodyPr anchorCtr="1"/>
          <a:lstStyle/>
          <a:p>
            <a:r>
              <a:rPr lang="en-US"/>
              <a:t>Click to edit Master title style</a:t>
            </a:r>
            <a:endParaRPr lang="en-US" dirty="0"/>
          </a:p>
        </p:txBody>
      </p:sp>
      <p:sp>
        <p:nvSpPr>
          <p:cNvPr id="4" name="Slide Number Placeholder 2"/>
          <p:cNvSpPr>
            <a:spLocks noGrp="1"/>
          </p:cNvSpPr>
          <p:nvPr>
            <p:ph type="sldNum" sz="quarter" idx="10"/>
          </p:nvPr>
        </p:nvSpPr>
        <p:spPr>
          <a:xfrm>
            <a:off x="11113" y="6443663"/>
            <a:ext cx="9144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27B0811B-94B5-4DB0-8FCE-199AAD5EEBB9}" type="slidenum">
              <a:rPr lang="en-US" altLang="en-US"/>
              <a:pPr>
                <a:defRPr/>
              </a:pPr>
              <a:t>‹#›</a:t>
            </a:fld>
            <a:endParaRPr lang="en-US" altLang="en-US"/>
          </a:p>
        </p:txBody>
      </p:sp>
    </p:spTree>
    <p:extLst>
      <p:ext uri="{BB962C8B-B14F-4D97-AF65-F5344CB8AC3E}">
        <p14:creationId xmlns:p14="http://schemas.microsoft.com/office/powerpoint/2010/main" val="9623027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pic>
        <p:nvPicPr>
          <p:cNvPr id="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1688" y="6089650"/>
            <a:ext cx="18383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821860"/>
            <a:ext cx="7772400" cy="2956617"/>
          </a:xfrm>
        </p:spPr>
        <p:txBody>
          <a:bodyPr anchorCtr="1"/>
          <a:lstStyle/>
          <a:p>
            <a:r>
              <a:rPr lang="en-US"/>
              <a:t>Click to edit Master title style</a:t>
            </a:r>
            <a:endParaRPr lang="en-US" dirty="0"/>
          </a:p>
        </p:txBody>
      </p:sp>
      <p:sp>
        <p:nvSpPr>
          <p:cNvPr id="4" name="Slide Number Placeholder 2"/>
          <p:cNvSpPr>
            <a:spLocks noGrp="1"/>
          </p:cNvSpPr>
          <p:nvPr>
            <p:ph type="sldNum" sz="quarter" idx="10"/>
          </p:nvPr>
        </p:nvSpPr>
        <p:spPr>
          <a:xfrm>
            <a:off x="11113" y="6443663"/>
            <a:ext cx="9144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3B55475A-6478-459B-AC08-9192F2BB6DA6}" type="slidenum">
              <a:rPr lang="en-US" altLang="en-US"/>
              <a:pPr>
                <a:defRPr/>
              </a:pPr>
              <a:t>‹#›</a:t>
            </a:fld>
            <a:endParaRPr lang="en-US" altLang="en-US"/>
          </a:p>
        </p:txBody>
      </p:sp>
    </p:spTree>
    <p:extLst>
      <p:ext uri="{BB962C8B-B14F-4D97-AF65-F5344CB8AC3E}">
        <p14:creationId xmlns:p14="http://schemas.microsoft.com/office/powerpoint/2010/main" val="405548756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74638"/>
            <a:ext cx="8229600" cy="1143000"/>
          </a:xfrm>
          <a:prstGeom prst="rect">
            <a:avLst/>
          </a:prstGeom>
        </p:spPr>
        <p:txBody>
          <a:bodyPr rtlCol="0">
            <a:normAutofit/>
          </a:bodyPr>
          <a:lstStyle/>
          <a:p>
            <a:r>
              <a:rPr lang="en-US"/>
              <a:t>Click to edit Master title style</a:t>
            </a:r>
            <a:endParaRPr lang="en-US" dirty="0"/>
          </a:p>
        </p:txBody>
      </p:sp>
      <p:sp>
        <p:nvSpPr>
          <p:cNvPr id="6" name="Text Placeholder 2"/>
          <p:cNvSpPr>
            <a:spLocks noGrp="1"/>
          </p:cNvSpPr>
          <p:nvPr>
            <p:ph idx="1"/>
          </p:nvPr>
        </p:nvSpPr>
        <p:spPr>
          <a:xfrm>
            <a:off x="457200" y="1600201"/>
            <a:ext cx="8229600" cy="4365631"/>
          </a:xfrm>
          <a:prstGeom prst="rect">
            <a:avLst/>
          </a:prstGeom>
        </p:spPr>
        <p:txBody>
          <a:bodyPr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966395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descr="powerpoint_graphics4-0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456484" y="3917845"/>
            <a:ext cx="7772400" cy="731985"/>
          </a:xfrm>
        </p:spPr>
        <p:txBody>
          <a:bodyPr/>
          <a:lstStyle>
            <a:lvl1pPr>
              <a:defRPr b="1" i="0">
                <a:solidFill>
                  <a:srgbClr val="86B940"/>
                </a:solidFill>
              </a:defRPr>
            </a:lvl1pPr>
          </a:lstStyle>
          <a:p>
            <a:r>
              <a:rPr lang="en-US"/>
              <a:t>Click to edit Master title style</a:t>
            </a:r>
            <a:endParaRPr lang="en-US" dirty="0"/>
          </a:p>
        </p:txBody>
      </p:sp>
      <p:sp>
        <p:nvSpPr>
          <p:cNvPr id="5" name="Text Placeholder 2"/>
          <p:cNvSpPr>
            <a:spLocks noGrp="1"/>
          </p:cNvSpPr>
          <p:nvPr>
            <p:ph type="body" idx="1"/>
          </p:nvPr>
        </p:nvSpPr>
        <p:spPr>
          <a:xfrm>
            <a:off x="456484" y="4659675"/>
            <a:ext cx="7772400" cy="528124"/>
          </a:xfrm>
          <a:prstGeom prst="rect">
            <a:avLst/>
          </a:prstGeom>
        </p:spPr>
        <p:txBody>
          <a:bodyPr>
            <a:normAutofit/>
          </a:bodyPr>
          <a:lstStyle>
            <a:lvl1pPr>
              <a:defRPr sz="1900"/>
            </a:lvl1pPr>
          </a:lstStyle>
          <a:p>
            <a:pPr lvl="0"/>
            <a:r>
              <a:rPr lang="en-US"/>
              <a:t>Click to edit Master text styles</a:t>
            </a:r>
          </a:p>
        </p:txBody>
      </p:sp>
    </p:spTree>
    <p:extLst>
      <p:ext uri="{BB962C8B-B14F-4D97-AF65-F5344CB8AC3E}">
        <p14:creationId xmlns:p14="http://schemas.microsoft.com/office/powerpoint/2010/main" val="10850388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345943"/>
          </a:xfrm>
          <a:prstGeom prst="rect">
            <a:avLst/>
          </a:prstGeom>
        </p:spPr>
        <p:txBody>
          <a:bodyPr/>
          <a:lstStyle>
            <a:lvl1pPr>
              <a:defRPr sz="2800"/>
            </a:lvl1pPr>
            <a:lvl2pPr>
              <a:defRPr sz="28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600200"/>
            <a:ext cx="4038600" cy="4345943"/>
          </a:xfrm>
          <a:prstGeom prst="rect">
            <a:avLst/>
          </a:prstGeom>
        </p:spPr>
        <p:txBody>
          <a:bodyPr/>
          <a:lstStyle>
            <a:lvl1pPr>
              <a:defRPr sz="2800"/>
            </a:lvl1pPr>
            <a:lvl2pPr>
              <a:defRPr sz="28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05192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4935806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8969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792288" y="4800600"/>
            <a:ext cx="5486400" cy="566738"/>
          </a:xfrm>
        </p:spPr>
        <p:txBody>
          <a:bodyPr anchor="b">
            <a:normAutofit/>
          </a:bodyPr>
          <a:lstStyle>
            <a:lvl1pPr algn="l">
              <a:defRPr sz="2100" b="0" i="0">
                <a:solidFill>
                  <a:srgbClr val="666662"/>
                </a:solidFill>
              </a:defRPr>
            </a:lvl1pPr>
          </a:lstStyle>
          <a:p>
            <a:r>
              <a:rPr lang="en-US"/>
              <a:t>Click to edit Master title style</a:t>
            </a:r>
            <a:endParaRPr lang="en-US" dirty="0"/>
          </a:p>
        </p:txBody>
      </p:sp>
      <p:sp>
        <p:nvSpPr>
          <p:cNvPr id="6"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Tree>
    <p:extLst>
      <p:ext uri="{BB962C8B-B14F-4D97-AF65-F5344CB8AC3E}">
        <p14:creationId xmlns:p14="http://schemas.microsoft.com/office/powerpoint/2010/main" val="139214498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Rectangle 3"/>
          <p:cNvSpPr/>
          <p:nvPr/>
        </p:nvSpPr>
        <p:spPr>
          <a:xfrm>
            <a:off x="0" y="6045200"/>
            <a:ext cx="9144000" cy="812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8" descr="powerpoint_graphics-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11113"/>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675" y="5862638"/>
            <a:ext cx="16192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8"/>
          <p:cNvSpPr txBox="1">
            <a:spLocks noChangeArrowheads="1"/>
          </p:cNvSpPr>
          <p:nvPr userDrawn="1"/>
        </p:nvSpPr>
        <p:spPr bwMode="auto">
          <a:xfrm>
            <a:off x="439738" y="6542088"/>
            <a:ext cx="36798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700">
                <a:solidFill>
                  <a:srgbClr val="666662"/>
                </a:solidFill>
                <a:latin typeface="Helvetica" panose="020B0604020202020204" pitchFamily="34" charset="0"/>
                <a:cs typeface="Helvetica" panose="020B0604020202020204" pitchFamily="34" charset="0"/>
              </a:rPr>
              <a:t>© 2014 by Intellectual Reserve, Inc. All rights reserved.</a:t>
            </a:r>
          </a:p>
        </p:txBody>
      </p:sp>
      <p:sp>
        <p:nvSpPr>
          <p:cNvPr id="13" name="Title 1"/>
          <p:cNvSpPr>
            <a:spLocks noGrp="1"/>
          </p:cNvSpPr>
          <p:nvPr>
            <p:ph type="ctrTitle"/>
          </p:nvPr>
        </p:nvSpPr>
        <p:spPr>
          <a:xfrm>
            <a:off x="439659" y="843016"/>
            <a:ext cx="8037309" cy="1450862"/>
          </a:xfrm>
        </p:spPr>
        <p:txBody>
          <a:bodyPr anchor="t">
            <a:noAutofit/>
          </a:bodyPr>
          <a:lstStyle>
            <a:lvl1pPr algn="l">
              <a:defRPr sz="4800" b="1" i="0">
                <a:solidFill>
                  <a:srgbClr val="86B940"/>
                </a:solidFill>
                <a:latin typeface="Helvetica"/>
                <a:cs typeface="Helvetica"/>
              </a:defRPr>
            </a:lvl1pPr>
          </a:lstStyle>
          <a:p>
            <a:r>
              <a:rPr lang="en-US"/>
              <a:t>Click to edit Master title style</a:t>
            </a:r>
            <a:endParaRPr lang="en-US" dirty="0"/>
          </a:p>
        </p:txBody>
      </p:sp>
      <p:sp>
        <p:nvSpPr>
          <p:cNvPr id="14" name="Subtitle 2"/>
          <p:cNvSpPr>
            <a:spLocks noGrp="1"/>
          </p:cNvSpPr>
          <p:nvPr>
            <p:ph type="subTitle" idx="1"/>
          </p:nvPr>
        </p:nvSpPr>
        <p:spPr>
          <a:xfrm>
            <a:off x="439659" y="2431428"/>
            <a:ext cx="4394477" cy="1033958"/>
          </a:xfrm>
          <a:prstGeom prst="rect">
            <a:avLst/>
          </a:prstGeom>
        </p:spPr>
        <p:txBody>
          <a:bodyPr>
            <a:noAutofit/>
          </a:bodyPr>
          <a:lstStyle>
            <a:lvl1pPr marL="0" indent="0" algn="l">
              <a:buNone/>
              <a:defRPr sz="2800">
                <a:solidFill>
                  <a:srgbClr val="666662"/>
                </a:solidFill>
                <a:latin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7144768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pic>
        <p:nvPicPr>
          <p:cNvPr id="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1688" y="6089650"/>
            <a:ext cx="18383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1"/>
          <p:cNvSpPr>
            <a:spLocks noGrp="1"/>
          </p:cNvSpPr>
          <p:nvPr>
            <p:ph type="sldNum" sz="quarter" idx="10"/>
          </p:nvPr>
        </p:nvSpPr>
        <p:spPr>
          <a:xfrm>
            <a:off x="11113" y="6443663"/>
            <a:ext cx="9144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AA17DF1F-DA8B-40EB-8A1E-12A17E330E96}" type="slidenum">
              <a:rPr lang="en-US" altLang="en-US"/>
              <a:pPr>
                <a:defRPr/>
              </a:pPr>
              <a:t>‹#›</a:t>
            </a:fld>
            <a:endParaRPr lang="en-US" altLang="en-US"/>
          </a:p>
        </p:txBody>
      </p:sp>
    </p:spTree>
    <p:extLst>
      <p:ext uri="{BB962C8B-B14F-4D97-AF65-F5344CB8AC3E}">
        <p14:creationId xmlns:p14="http://schemas.microsoft.com/office/powerpoint/2010/main" val="280043175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 name="Slide Number Placeholder 5"/>
          <p:cNvSpPr txBox="1">
            <a:spLocks/>
          </p:cNvSpPr>
          <p:nvPr/>
        </p:nvSpPr>
        <p:spPr>
          <a:xfrm>
            <a:off x="6557963" y="6361113"/>
            <a:ext cx="2133600" cy="365125"/>
          </a:xfrm>
          <a:prstGeom prst="rect">
            <a:avLst/>
          </a:prstGeom>
        </p:spPr>
        <p:txBody>
          <a:bodyPr/>
          <a:lstStyle>
            <a:lvl1pPr eaLnBrk="0" hangingPunct="0">
              <a:defRPr>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eaLnBrk="1" hangingPunct="1">
              <a:defRPr/>
            </a:pPr>
            <a:fld id="{D13399BB-C593-44EF-B090-F33802D12F01}" type="slidenum">
              <a:rPr lang="en-US" altLang="en-US" sz="1600" smtClean="0">
                <a:solidFill>
                  <a:srgbClr val="666662"/>
                </a:solidFill>
                <a:latin typeface="Helvetica" panose="020B0604020202020204" pitchFamily="34" charset="0"/>
              </a:rPr>
              <a:pPr algn="r" eaLnBrk="1" hangingPunct="1">
                <a:defRPr/>
              </a:pPr>
              <a:t>‹#›</a:t>
            </a:fld>
            <a:endParaRPr lang="en-US" altLang="en-US" sz="1600">
              <a:solidFill>
                <a:srgbClr val="666662"/>
              </a:solidFill>
              <a:latin typeface="Helvetica" panose="020B0604020202020204" pitchFamily="34" charset="0"/>
            </a:endParaRPr>
          </a:p>
        </p:txBody>
      </p:sp>
      <p:sp>
        <p:nvSpPr>
          <p:cNvPr id="1028" name="Text Placeholder 2"/>
          <p:cNvSpPr>
            <a:spLocks noGrp="1"/>
          </p:cNvSpPr>
          <p:nvPr>
            <p:ph type="body" idx="1"/>
          </p:nvPr>
        </p:nvSpPr>
        <p:spPr bwMode="auto">
          <a:xfrm>
            <a:off x="457200" y="1600200"/>
            <a:ext cx="82296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pic>
        <p:nvPicPr>
          <p:cNvPr id="1029" name="Picture 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47675" y="6203950"/>
            <a:ext cx="16192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9" r:id="rId1"/>
    <p:sldLayoutId id="2147483823" r:id="rId2"/>
    <p:sldLayoutId id="2147483830" r:id="rId3"/>
    <p:sldLayoutId id="2147483824" r:id="rId4"/>
    <p:sldLayoutId id="2147483825" r:id="rId5"/>
    <p:sldLayoutId id="2147483826" r:id="rId6"/>
    <p:sldLayoutId id="2147483827" r:id="rId7"/>
    <p:sldLayoutId id="2147483831" r:id="rId8"/>
    <p:sldLayoutId id="2147483833" r:id="rId9"/>
    <p:sldLayoutId id="2147483828" r:id="rId10"/>
    <p:sldLayoutId id="2147483834" r:id="rId11"/>
    <p:sldLayoutId id="2147483835" r:id="rId12"/>
  </p:sldLayoutIdLst>
  <p:transition/>
  <p:txStyles>
    <p:titleStyle>
      <a:lvl1pPr algn="l" defTabSz="457200" rtl="0" eaLnBrk="0" fontAlgn="base" hangingPunct="0">
        <a:spcBef>
          <a:spcPct val="0"/>
        </a:spcBef>
        <a:spcAft>
          <a:spcPct val="0"/>
        </a:spcAft>
        <a:defRPr sz="3600" kern="1200">
          <a:solidFill>
            <a:srgbClr val="4D4D4A"/>
          </a:solidFill>
          <a:latin typeface="Helvetica"/>
          <a:ea typeface="ＭＳ Ｐゴシック" charset="0"/>
          <a:cs typeface="Helvetica"/>
        </a:defRPr>
      </a:lvl1pPr>
      <a:lvl2pPr algn="l" defTabSz="457200" rtl="0" eaLnBrk="0" fontAlgn="base" hangingPunct="0">
        <a:spcBef>
          <a:spcPct val="0"/>
        </a:spcBef>
        <a:spcAft>
          <a:spcPct val="0"/>
        </a:spcAft>
        <a:defRPr sz="3600">
          <a:solidFill>
            <a:srgbClr val="4D4D4A"/>
          </a:solidFill>
          <a:latin typeface="Helvetica" charset="0"/>
          <a:ea typeface="ＭＳ Ｐゴシック" charset="0"/>
          <a:cs typeface="Helvetica" pitchFamily="34" charset="0"/>
        </a:defRPr>
      </a:lvl2pPr>
      <a:lvl3pPr algn="l" defTabSz="457200" rtl="0" eaLnBrk="0" fontAlgn="base" hangingPunct="0">
        <a:spcBef>
          <a:spcPct val="0"/>
        </a:spcBef>
        <a:spcAft>
          <a:spcPct val="0"/>
        </a:spcAft>
        <a:defRPr sz="3600">
          <a:solidFill>
            <a:srgbClr val="4D4D4A"/>
          </a:solidFill>
          <a:latin typeface="Helvetica" charset="0"/>
          <a:ea typeface="ＭＳ Ｐゴシック" charset="0"/>
          <a:cs typeface="Helvetica" pitchFamily="34" charset="0"/>
        </a:defRPr>
      </a:lvl3pPr>
      <a:lvl4pPr algn="l" defTabSz="457200" rtl="0" eaLnBrk="0" fontAlgn="base" hangingPunct="0">
        <a:spcBef>
          <a:spcPct val="0"/>
        </a:spcBef>
        <a:spcAft>
          <a:spcPct val="0"/>
        </a:spcAft>
        <a:defRPr sz="3600">
          <a:solidFill>
            <a:srgbClr val="4D4D4A"/>
          </a:solidFill>
          <a:latin typeface="Helvetica" charset="0"/>
          <a:ea typeface="ＭＳ Ｐゴシック" charset="0"/>
          <a:cs typeface="Helvetica" pitchFamily="34" charset="0"/>
        </a:defRPr>
      </a:lvl4pPr>
      <a:lvl5pPr algn="l" defTabSz="457200" rtl="0" eaLnBrk="0" fontAlgn="base" hangingPunct="0">
        <a:spcBef>
          <a:spcPct val="0"/>
        </a:spcBef>
        <a:spcAft>
          <a:spcPct val="0"/>
        </a:spcAft>
        <a:defRPr sz="3600">
          <a:solidFill>
            <a:srgbClr val="4D4D4A"/>
          </a:solidFill>
          <a:latin typeface="Helvetica" charset="0"/>
          <a:ea typeface="ＭＳ Ｐゴシック" charset="0"/>
          <a:cs typeface="Helvetica" pitchFamily="34" charset="0"/>
        </a:defRPr>
      </a:lvl5pPr>
      <a:lvl6pPr marL="457200" algn="l" defTabSz="457200" rtl="0" eaLnBrk="1" fontAlgn="base" hangingPunct="1">
        <a:spcBef>
          <a:spcPct val="0"/>
        </a:spcBef>
        <a:spcAft>
          <a:spcPct val="0"/>
        </a:spcAft>
        <a:defRPr sz="3600">
          <a:solidFill>
            <a:srgbClr val="4D4D4A"/>
          </a:solidFill>
          <a:latin typeface="Helvetica" charset="0"/>
          <a:ea typeface="ＭＳ Ｐゴシック" charset="0"/>
        </a:defRPr>
      </a:lvl6pPr>
      <a:lvl7pPr marL="914400" algn="l" defTabSz="457200" rtl="0" eaLnBrk="1" fontAlgn="base" hangingPunct="1">
        <a:spcBef>
          <a:spcPct val="0"/>
        </a:spcBef>
        <a:spcAft>
          <a:spcPct val="0"/>
        </a:spcAft>
        <a:defRPr sz="3600">
          <a:solidFill>
            <a:srgbClr val="4D4D4A"/>
          </a:solidFill>
          <a:latin typeface="Helvetica" charset="0"/>
          <a:ea typeface="ＭＳ Ｐゴシック" charset="0"/>
        </a:defRPr>
      </a:lvl7pPr>
      <a:lvl8pPr marL="1371600" algn="l" defTabSz="457200" rtl="0" eaLnBrk="1" fontAlgn="base" hangingPunct="1">
        <a:spcBef>
          <a:spcPct val="0"/>
        </a:spcBef>
        <a:spcAft>
          <a:spcPct val="0"/>
        </a:spcAft>
        <a:defRPr sz="3600">
          <a:solidFill>
            <a:srgbClr val="4D4D4A"/>
          </a:solidFill>
          <a:latin typeface="Helvetica" charset="0"/>
          <a:ea typeface="ＭＳ Ｐゴシック" charset="0"/>
        </a:defRPr>
      </a:lvl8pPr>
      <a:lvl9pPr marL="1828800" algn="l" defTabSz="457200" rtl="0" eaLnBrk="1" fontAlgn="base" hangingPunct="1">
        <a:spcBef>
          <a:spcPct val="0"/>
        </a:spcBef>
        <a:spcAft>
          <a:spcPct val="0"/>
        </a:spcAft>
        <a:defRPr sz="3600">
          <a:solidFill>
            <a:srgbClr val="4D4D4A"/>
          </a:solidFill>
          <a:latin typeface="Helvetica" charset="0"/>
          <a:ea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defRPr sz="2800" kern="1200">
          <a:solidFill>
            <a:srgbClr val="666662"/>
          </a:solidFill>
          <a:latin typeface="Helvetica"/>
          <a:ea typeface="ＭＳ Ｐゴシック" charset="0"/>
          <a:cs typeface="Helvetica"/>
        </a:defRPr>
      </a:lvl1pPr>
      <a:lvl2pPr marL="457200" algn="l" defTabSz="457200" rtl="0" eaLnBrk="0" fontAlgn="base" hangingPunct="0">
        <a:spcBef>
          <a:spcPct val="20000"/>
        </a:spcBef>
        <a:spcAft>
          <a:spcPct val="0"/>
        </a:spcAft>
        <a:buFont typeface="Arial" panose="020B0604020202020204" pitchFamily="34" charset="0"/>
        <a:defRPr sz="2800" kern="1200">
          <a:solidFill>
            <a:srgbClr val="666662"/>
          </a:solidFill>
          <a:latin typeface="Helvetica"/>
          <a:ea typeface="ＭＳ Ｐゴシック" charset="0"/>
          <a:cs typeface="Helvetica"/>
        </a:defRPr>
      </a:lvl2pPr>
      <a:lvl3pPr marL="914400" algn="l" defTabSz="457200" rtl="0" eaLnBrk="0" fontAlgn="base" hangingPunct="0">
        <a:spcBef>
          <a:spcPct val="20000"/>
        </a:spcBef>
        <a:spcAft>
          <a:spcPct val="0"/>
        </a:spcAft>
        <a:buFont typeface="Arial" panose="020B0604020202020204" pitchFamily="34" charset="0"/>
        <a:defRPr sz="2100" kern="1200">
          <a:solidFill>
            <a:srgbClr val="666662"/>
          </a:solidFill>
          <a:latin typeface="Helvetica"/>
          <a:ea typeface="ＭＳ Ｐゴシック" charset="0"/>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666662"/>
          </a:solidFill>
          <a:latin typeface="Helvetica"/>
          <a:ea typeface="ＭＳ Ｐゴシック" charset="0"/>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666662"/>
          </a:solidFill>
          <a:latin typeface="Helvetica"/>
          <a:ea typeface="ＭＳ Ｐゴシック"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hyperlink" Target="mailto:knowleswt@familysearch.org"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5"/>
          <p:cNvSpPr>
            <a:spLocks noGrp="1"/>
          </p:cNvSpPr>
          <p:nvPr>
            <p:ph type="ctrTitle"/>
          </p:nvPr>
        </p:nvSpPr>
        <p:spPr>
          <a:xfrm>
            <a:off x="439738" y="396875"/>
            <a:ext cx="8037512" cy="1897063"/>
          </a:xfrm>
        </p:spPr>
        <p:txBody>
          <a:bodyPr/>
          <a:lstStyle/>
          <a:p>
            <a:pPr algn="ctr" eaLnBrk="1" hangingPunct="1"/>
            <a:r>
              <a:rPr lang="en-US" altLang="en-US">
                <a:latin typeface="Helvetica" panose="020B0604020202020204" pitchFamily="34" charset="0"/>
                <a:ea typeface="ＭＳ Ｐゴシック" panose="020B0600070205080204" pitchFamily="34" charset="-128"/>
                <a:cs typeface="Helvetica" panose="020B0604020202020204" pitchFamily="34" charset="0"/>
              </a:rPr>
              <a:t>Using Familysearch.org for Jewish Research</a:t>
            </a:r>
          </a:p>
        </p:txBody>
      </p:sp>
      <p:sp>
        <p:nvSpPr>
          <p:cNvPr id="10243" name="Subtitle 6"/>
          <p:cNvSpPr>
            <a:spLocks noGrp="1"/>
          </p:cNvSpPr>
          <p:nvPr>
            <p:ph type="subTitle" idx="1"/>
          </p:nvPr>
        </p:nvSpPr>
        <p:spPr>
          <a:xfrm>
            <a:off x="439738" y="5184558"/>
            <a:ext cx="4394200" cy="612559"/>
          </a:xfrm>
        </p:spPr>
        <p:txBody>
          <a:bodyPr/>
          <a:lstStyle/>
          <a:p>
            <a:pPr eaLnBrk="1" hangingPunct="1"/>
            <a:r>
              <a:rPr lang="en-US" altLang="en-US" b="1" dirty="0">
                <a:solidFill>
                  <a:schemeClr val="tx1"/>
                </a:solidFill>
                <a:latin typeface="Helvetica" panose="020B0604020202020204" pitchFamily="34" charset="0"/>
                <a:ea typeface="ＭＳ Ｐゴシック" panose="020B0600070205080204" pitchFamily="34" charset="-128"/>
                <a:cs typeface="Arial" panose="020B0604020202020204" pitchFamily="34" charset="0"/>
              </a:rPr>
              <a:t>W. Todd Knowles A.G.</a:t>
            </a:r>
          </a:p>
        </p:txBody>
      </p:sp>
      <p:pic>
        <p:nvPicPr>
          <p:cNvPr id="3" name="Picture 2">
            <a:extLst>
              <a:ext uri="{FF2B5EF4-FFF2-40B4-BE49-F238E27FC236}">
                <a16:creationId xmlns:a16="http://schemas.microsoft.com/office/drawing/2014/main" id="{BDA42A2A-F555-43DD-99F7-6280CAB0E665}"/>
              </a:ext>
            </a:extLst>
          </p:cNvPr>
          <p:cNvPicPr>
            <a:picLocks noChangeAspect="1"/>
          </p:cNvPicPr>
          <p:nvPr/>
        </p:nvPicPr>
        <p:blipFill>
          <a:blip r:embed="rId2"/>
          <a:stretch>
            <a:fillRect/>
          </a:stretch>
        </p:blipFill>
        <p:spPr>
          <a:xfrm>
            <a:off x="1" y="2571750"/>
            <a:ext cx="5220070" cy="171450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5B0FA7-EBE6-4591-99FF-B4EAD76E5B2A}"/>
              </a:ext>
            </a:extLst>
          </p:cNvPr>
          <p:cNvSpPr txBox="1"/>
          <p:nvPr/>
        </p:nvSpPr>
        <p:spPr>
          <a:xfrm>
            <a:off x="0" y="124287"/>
            <a:ext cx="1926454" cy="369332"/>
          </a:xfrm>
          <a:prstGeom prst="rect">
            <a:avLst/>
          </a:prstGeom>
          <a:noFill/>
        </p:spPr>
        <p:txBody>
          <a:bodyPr wrap="square" rtlCol="0">
            <a:spAutoFit/>
          </a:bodyPr>
          <a:lstStyle/>
          <a:p>
            <a:r>
              <a:rPr lang="en-US" b="1" dirty="0">
                <a:solidFill>
                  <a:srgbClr val="86BD00"/>
                </a:solidFill>
              </a:rPr>
              <a:t>July 2018</a:t>
            </a:r>
          </a:p>
        </p:txBody>
      </p:sp>
      <p:pic>
        <p:nvPicPr>
          <p:cNvPr id="5" name="Picture 4">
            <a:extLst>
              <a:ext uri="{FF2B5EF4-FFF2-40B4-BE49-F238E27FC236}">
                <a16:creationId xmlns:a16="http://schemas.microsoft.com/office/drawing/2014/main" id="{16FDA3CA-E20B-4EAE-B36A-65F4AB05C5D2}"/>
              </a:ext>
            </a:extLst>
          </p:cNvPr>
          <p:cNvPicPr>
            <a:picLocks noChangeAspect="1"/>
          </p:cNvPicPr>
          <p:nvPr/>
        </p:nvPicPr>
        <p:blipFill>
          <a:blip r:embed="rId2"/>
          <a:stretch>
            <a:fillRect/>
          </a:stretch>
        </p:blipFill>
        <p:spPr>
          <a:xfrm>
            <a:off x="0" y="712712"/>
            <a:ext cx="9144000" cy="5432575"/>
          </a:xfrm>
          <a:prstGeom prst="rect">
            <a:avLst/>
          </a:prstGeom>
        </p:spPr>
      </p:pic>
      <p:sp>
        <p:nvSpPr>
          <p:cNvPr id="6" name="Arrow: Left 5">
            <a:extLst>
              <a:ext uri="{FF2B5EF4-FFF2-40B4-BE49-F238E27FC236}">
                <a16:creationId xmlns:a16="http://schemas.microsoft.com/office/drawing/2014/main" id="{E55DC482-97A6-4FA9-9B9F-1FE460E43E6B}"/>
              </a:ext>
            </a:extLst>
          </p:cNvPr>
          <p:cNvSpPr/>
          <p:nvPr/>
        </p:nvSpPr>
        <p:spPr>
          <a:xfrm>
            <a:off x="1154545" y="259375"/>
            <a:ext cx="1625600" cy="110836"/>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001E4516-A06A-422C-AA6D-DAC4992FB236}"/>
              </a:ext>
            </a:extLst>
          </p:cNvPr>
          <p:cNvSpPr/>
          <p:nvPr/>
        </p:nvSpPr>
        <p:spPr>
          <a:xfrm>
            <a:off x="4692073" y="2678545"/>
            <a:ext cx="1560945" cy="147782"/>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211708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4C369B-3009-46D9-9564-CC83EF384852}"/>
              </a:ext>
            </a:extLst>
          </p:cNvPr>
          <p:cNvPicPr>
            <a:picLocks noChangeAspect="1"/>
          </p:cNvPicPr>
          <p:nvPr/>
        </p:nvPicPr>
        <p:blipFill>
          <a:blip r:embed="rId2"/>
          <a:stretch>
            <a:fillRect/>
          </a:stretch>
        </p:blipFill>
        <p:spPr>
          <a:xfrm>
            <a:off x="209550" y="171450"/>
            <a:ext cx="8724900" cy="6515100"/>
          </a:xfrm>
          <a:prstGeom prst="rect">
            <a:avLst/>
          </a:prstGeom>
        </p:spPr>
      </p:pic>
    </p:spTree>
    <p:extLst>
      <p:ext uri="{BB962C8B-B14F-4D97-AF65-F5344CB8AC3E}">
        <p14:creationId xmlns:p14="http://schemas.microsoft.com/office/powerpoint/2010/main" val="177798615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8C75E-3DCC-44D9-AAFF-F1377CE70578}"/>
              </a:ext>
            </a:extLst>
          </p:cNvPr>
          <p:cNvPicPr>
            <a:picLocks noChangeAspect="1"/>
          </p:cNvPicPr>
          <p:nvPr/>
        </p:nvPicPr>
        <p:blipFill>
          <a:blip r:embed="rId2"/>
          <a:stretch>
            <a:fillRect/>
          </a:stretch>
        </p:blipFill>
        <p:spPr>
          <a:xfrm>
            <a:off x="1698669" y="0"/>
            <a:ext cx="5746662" cy="6858000"/>
          </a:xfrm>
          <a:prstGeom prst="rect">
            <a:avLst/>
          </a:prstGeom>
        </p:spPr>
      </p:pic>
    </p:spTree>
    <p:extLst>
      <p:ext uri="{BB962C8B-B14F-4D97-AF65-F5344CB8AC3E}">
        <p14:creationId xmlns:p14="http://schemas.microsoft.com/office/powerpoint/2010/main" val="403429812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3917950"/>
            <a:ext cx="7772400" cy="731838"/>
          </a:xfrm>
        </p:spPr>
        <p:txBody>
          <a:bodyPr/>
          <a:lstStyle/>
          <a:p>
            <a:r>
              <a:rPr lang="en-US" altLang="en-US">
                <a:latin typeface="Helvetica" panose="020B0604020202020204" pitchFamily="34" charset="0"/>
                <a:ea typeface="ＭＳ Ｐゴシック" panose="020B0600070205080204" pitchFamily="34" charset="-128"/>
                <a:cs typeface="Helvetica" panose="020B0604020202020204" pitchFamily="34" charset="0"/>
              </a:rPr>
              <a:t>FamilySearch wiki</a:t>
            </a:r>
          </a:p>
        </p:txBody>
      </p:sp>
      <p:sp>
        <p:nvSpPr>
          <p:cNvPr id="23555" name="Text Placeholder 2"/>
          <p:cNvSpPr>
            <a:spLocks noGrp="1"/>
          </p:cNvSpPr>
          <p:nvPr>
            <p:ph type="body" idx="1"/>
          </p:nvPr>
        </p:nvSpPr>
        <p:spPr>
          <a:xfrm>
            <a:off x="457200" y="4659313"/>
            <a:ext cx="7772400" cy="528637"/>
          </a:xfrm>
        </p:spPr>
        <p:txBody>
          <a:bodyPr/>
          <a:lstStyle/>
          <a:p>
            <a:endParaRPr lang="en-US" altLang="en-US">
              <a:latin typeface="Helvetica" panose="020B0604020202020204" pitchFamily="34" charset="0"/>
              <a:ea typeface="ＭＳ Ｐゴシック" panose="020B0600070205080204" pitchFamily="34" charset="-128"/>
              <a:cs typeface="Helvetica" panose="020B0604020202020204" pitchFamily="34"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fs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20875"/>
            <a:ext cx="91440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eft Arrow 3"/>
          <p:cNvSpPr/>
          <p:nvPr/>
        </p:nvSpPr>
        <p:spPr>
          <a:xfrm>
            <a:off x="3962400" y="2590800"/>
            <a:ext cx="762000" cy="152400"/>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612865-0F1D-4A9B-9F14-EF120E98BF06}"/>
              </a:ext>
            </a:extLst>
          </p:cNvPr>
          <p:cNvPicPr>
            <a:picLocks noChangeAspect="1"/>
          </p:cNvPicPr>
          <p:nvPr/>
        </p:nvPicPr>
        <p:blipFill>
          <a:blip r:embed="rId2"/>
          <a:stretch>
            <a:fillRect/>
          </a:stretch>
        </p:blipFill>
        <p:spPr>
          <a:xfrm>
            <a:off x="0" y="1373225"/>
            <a:ext cx="9144000" cy="4111550"/>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E0FB19-2B2F-481F-AD01-CAEBCF46C770}"/>
              </a:ext>
            </a:extLst>
          </p:cNvPr>
          <p:cNvPicPr>
            <a:picLocks noChangeAspect="1"/>
          </p:cNvPicPr>
          <p:nvPr/>
        </p:nvPicPr>
        <p:blipFill>
          <a:blip r:embed="rId3"/>
          <a:stretch>
            <a:fillRect/>
          </a:stretch>
        </p:blipFill>
        <p:spPr>
          <a:xfrm>
            <a:off x="0" y="1447800"/>
            <a:ext cx="9144000" cy="3962400"/>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616691-6B8B-484A-8A40-E77EA097D8B2}"/>
              </a:ext>
            </a:extLst>
          </p:cNvPr>
          <p:cNvPicPr>
            <a:picLocks noChangeAspect="1"/>
          </p:cNvPicPr>
          <p:nvPr/>
        </p:nvPicPr>
        <p:blipFill>
          <a:blip r:embed="rId3"/>
          <a:stretch>
            <a:fillRect/>
          </a:stretch>
        </p:blipFill>
        <p:spPr>
          <a:xfrm>
            <a:off x="0" y="1339558"/>
            <a:ext cx="9144000" cy="4178883"/>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910066-B79A-4D6A-8CB0-1A95E6BF9B52}"/>
              </a:ext>
            </a:extLst>
          </p:cNvPr>
          <p:cNvPicPr>
            <a:picLocks noChangeAspect="1"/>
          </p:cNvPicPr>
          <p:nvPr/>
        </p:nvPicPr>
        <p:blipFill>
          <a:blip r:embed="rId3"/>
          <a:stretch>
            <a:fillRect/>
          </a:stretch>
        </p:blipFill>
        <p:spPr>
          <a:xfrm>
            <a:off x="0" y="1100070"/>
            <a:ext cx="9144000" cy="4657859"/>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2429CB-DC84-446F-BBCE-3B6BC2E26260}"/>
              </a:ext>
            </a:extLst>
          </p:cNvPr>
          <p:cNvPicPr>
            <a:picLocks noChangeAspect="1"/>
          </p:cNvPicPr>
          <p:nvPr/>
        </p:nvPicPr>
        <p:blipFill>
          <a:blip r:embed="rId2"/>
          <a:stretch>
            <a:fillRect/>
          </a:stretch>
        </p:blipFill>
        <p:spPr>
          <a:xfrm>
            <a:off x="1033608" y="0"/>
            <a:ext cx="7076783" cy="6858000"/>
          </a:xfrm>
          <a:prstGeom prst="rect">
            <a:avLst/>
          </a:prstGeom>
        </p:spPr>
      </p:pic>
    </p:spTree>
    <p:extLst>
      <p:ext uri="{BB962C8B-B14F-4D97-AF65-F5344CB8AC3E}">
        <p14:creationId xmlns:p14="http://schemas.microsoft.com/office/powerpoint/2010/main" val="179164031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altLang="en-US" b="1">
                <a:solidFill>
                  <a:srgbClr val="86BD00"/>
                </a:solidFill>
                <a:latin typeface="Helvetica" panose="020B0604020202020204" pitchFamily="34" charset="0"/>
                <a:ea typeface="ＭＳ Ｐゴシック" panose="020B0600070205080204" pitchFamily="34" charset="-128"/>
                <a:cs typeface="Helvetica" panose="020B0604020202020204" pitchFamily="34" charset="0"/>
              </a:rPr>
              <a:t>What we will discuss today</a:t>
            </a:r>
          </a:p>
        </p:txBody>
      </p:sp>
      <p:sp>
        <p:nvSpPr>
          <p:cNvPr id="11267" name="Content Placeholder 2"/>
          <p:cNvSpPr>
            <a:spLocks noGrp="1"/>
          </p:cNvSpPr>
          <p:nvPr>
            <p:ph idx="1"/>
          </p:nvPr>
        </p:nvSpPr>
        <p:spPr>
          <a:xfrm>
            <a:off x="457200" y="1600200"/>
            <a:ext cx="8229600" cy="4365625"/>
          </a:xfrm>
        </p:spPr>
        <p:txBody>
          <a:bodyPr/>
          <a:lstStyle/>
          <a:p>
            <a:pPr marL="514350" indent="-514350" eaLnBrk="1" hangingPunct="1">
              <a:buFont typeface="Calibri" panose="020F0502020204030204" pitchFamily="34" charset="0"/>
              <a:buAutoNum type="arabi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What is FamilySearch?</a:t>
            </a:r>
          </a:p>
          <a:p>
            <a:pPr marL="514350" indent="-514350" eaLnBrk="1" hangingPunct="1">
              <a:buFont typeface="Calibri" panose="020F0502020204030204" pitchFamily="34" charset="0"/>
              <a:buAutoNum type="arabi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Books</a:t>
            </a:r>
          </a:p>
          <a:p>
            <a:pPr marL="514350" indent="-514350" eaLnBrk="1" hangingPunct="1">
              <a:buFont typeface="Calibri" panose="020F0502020204030204" pitchFamily="34" charset="0"/>
              <a:buAutoNum type="arabi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Wiki</a:t>
            </a:r>
          </a:p>
          <a:p>
            <a:pPr marL="514350" indent="-514350" eaLnBrk="1" hangingPunct="1">
              <a:buFont typeface="Calibri" panose="020F0502020204030204" pitchFamily="34" charset="0"/>
              <a:buAutoNum type="arabi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Digitized Records</a:t>
            </a:r>
          </a:p>
          <a:p>
            <a:pPr marL="514350" indent="-514350" eaLnBrk="1" hangingPunct="1">
              <a:buFont typeface="Calibri" panose="020F0502020204030204" pitchFamily="34" charset="0"/>
              <a:buAutoNum type="arabi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Records</a:t>
            </a:r>
          </a:p>
          <a:p>
            <a:pPr marL="514350" indent="-514350" eaLnBrk="1" hangingPunct="1">
              <a:buFont typeface="Calibri" panose="020F0502020204030204" pitchFamily="34" charset="0"/>
              <a:buAutoNum type="arabicPeriod"/>
            </a:pPr>
            <a:endParaRPr lang="en-US" altLang="en-US" dirty="0">
              <a:latin typeface="Helvetica" panose="020B0604020202020204" pitchFamily="34" charset="0"/>
              <a:ea typeface="ＭＳ Ｐゴシック" panose="020B0600070205080204" pitchFamily="34" charset="-128"/>
              <a:cs typeface="Helvetica" panose="020B0604020202020204" pitchFamily="34" charset="0"/>
            </a:endParaRPr>
          </a:p>
          <a:p>
            <a:pPr marL="514350" indent="-514350" eaLnBrk="1" hangingPunct="1">
              <a:buFont typeface="Calibri" panose="020F0502020204030204" pitchFamily="34" charset="0"/>
              <a:buAutoNum type="arabicPeriod"/>
            </a:pPr>
            <a:endParaRPr lang="en-US" altLang="en-US" dirty="0">
              <a:latin typeface="Helvetica" panose="020B0604020202020204" pitchFamily="34" charset="0"/>
              <a:ea typeface="ＭＳ Ｐゴシック" panose="020B0600070205080204" pitchFamily="34" charset="-128"/>
              <a:cs typeface="Helvetica" panose="020B0604020202020204" pitchFamily="34"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A1F6CC-5CD9-45E6-862B-F7B56997AC5A}"/>
              </a:ext>
            </a:extLst>
          </p:cNvPr>
          <p:cNvPicPr>
            <a:picLocks noChangeAspect="1"/>
          </p:cNvPicPr>
          <p:nvPr/>
        </p:nvPicPr>
        <p:blipFill>
          <a:blip r:embed="rId2"/>
          <a:stretch>
            <a:fillRect/>
          </a:stretch>
        </p:blipFill>
        <p:spPr>
          <a:xfrm>
            <a:off x="738187" y="147637"/>
            <a:ext cx="7667625" cy="6562725"/>
          </a:xfrm>
          <a:prstGeom prst="rect">
            <a:avLst/>
          </a:prstGeom>
        </p:spPr>
      </p:pic>
    </p:spTree>
    <p:extLst>
      <p:ext uri="{BB962C8B-B14F-4D97-AF65-F5344CB8AC3E}">
        <p14:creationId xmlns:p14="http://schemas.microsoft.com/office/powerpoint/2010/main" val="282284853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2875FA-A59A-41E5-B4EE-E5ECE05472B9}"/>
              </a:ext>
            </a:extLst>
          </p:cNvPr>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342271040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S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eft Arrow 3"/>
          <p:cNvSpPr/>
          <p:nvPr/>
        </p:nvSpPr>
        <p:spPr>
          <a:xfrm>
            <a:off x="5715000" y="304800"/>
            <a:ext cx="838200" cy="76200"/>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7030A0"/>
              </a:solidFill>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F0EF4-B433-47EE-B476-3A270460A04B}"/>
              </a:ext>
            </a:extLst>
          </p:cNvPr>
          <p:cNvSpPr>
            <a:spLocks noGrp="1"/>
          </p:cNvSpPr>
          <p:nvPr>
            <p:ph type="title"/>
          </p:nvPr>
        </p:nvSpPr>
        <p:spPr/>
        <p:txBody>
          <a:bodyPr/>
          <a:lstStyle/>
          <a:p>
            <a:r>
              <a:rPr lang="en-US" dirty="0"/>
              <a:t>Digitized Records</a:t>
            </a:r>
          </a:p>
        </p:txBody>
      </p:sp>
      <p:sp>
        <p:nvSpPr>
          <p:cNvPr id="3" name="Text Placeholder 2">
            <a:extLst>
              <a:ext uri="{FF2B5EF4-FFF2-40B4-BE49-F238E27FC236}">
                <a16:creationId xmlns:a16="http://schemas.microsoft.com/office/drawing/2014/main" id="{8ECFBCCE-FCA5-4318-B0F6-39FD8B3C239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4364420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757DA-787F-430F-97B1-1EEB028123EC}"/>
              </a:ext>
            </a:extLst>
          </p:cNvPr>
          <p:cNvPicPr>
            <a:picLocks noChangeAspect="1"/>
          </p:cNvPicPr>
          <p:nvPr/>
        </p:nvPicPr>
        <p:blipFill>
          <a:blip r:embed="rId2"/>
          <a:stretch>
            <a:fillRect/>
          </a:stretch>
        </p:blipFill>
        <p:spPr>
          <a:xfrm>
            <a:off x="0" y="304801"/>
            <a:ext cx="9144000" cy="5948218"/>
          </a:xfrm>
          <a:prstGeom prst="rect">
            <a:avLst/>
          </a:prstGeom>
        </p:spPr>
      </p:pic>
      <p:sp>
        <p:nvSpPr>
          <p:cNvPr id="5" name="Arrow: Left 4">
            <a:extLst>
              <a:ext uri="{FF2B5EF4-FFF2-40B4-BE49-F238E27FC236}">
                <a16:creationId xmlns:a16="http://schemas.microsoft.com/office/drawing/2014/main" id="{48B2A991-E4A4-4B91-A76D-D976A9DB1A17}"/>
              </a:ext>
            </a:extLst>
          </p:cNvPr>
          <p:cNvSpPr/>
          <p:nvPr/>
        </p:nvSpPr>
        <p:spPr>
          <a:xfrm>
            <a:off x="2872509" y="997527"/>
            <a:ext cx="1200727" cy="184728"/>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6" name="Arrow: Left 5">
            <a:extLst>
              <a:ext uri="{FF2B5EF4-FFF2-40B4-BE49-F238E27FC236}">
                <a16:creationId xmlns:a16="http://schemas.microsoft.com/office/drawing/2014/main" id="{A67DDCF6-9182-4AD6-89B3-EFAB596DC1DF}"/>
              </a:ext>
            </a:extLst>
          </p:cNvPr>
          <p:cNvSpPr/>
          <p:nvPr/>
        </p:nvSpPr>
        <p:spPr>
          <a:xfrm>
            <a:off x="4387273" y="683491"/>
            <a:ext cx="849745" cy="110836"/>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78664AD2-D9EB-4C57-8C2F-472368C394A0}"/>
              </a:ext>
            </a:extLst>
          </p:cNvPr>
          <p:cNvSpPr/>
          <p:nvPr/>
        </p:nvSpPr>
        <p:spPr>
          <a:xfrm>
            <a:off x="3158836" y="3429000"/>
            <a:ext cx="822037" cy="184728"/>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6590A6E5-B177-4D7D-BD23-9ADBAFD96D96}"/>
              </a:ext>
            </a:extLst>
          </p:cNvPr>
          <p:cNvSpPr/>
          <p:nvPr/>
        </p:nvSpPr>
        <p:spPr>
          <a:xfrm>
            <a:off x="1459345" y="4996873"/>
            <a:ext cx="1200728" cy="240145"/>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58130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CF446A-142E-4BDC-ABD1-2D1DF7D83016}"/>
              </a:ext>
            </a:extLst>
          </p:cNvPr>
          <p:cNvPicPr>
            <a:picLocks noChangeAspect="1"/>
          </p:cNvPicPr>
          <p:nvPr/>
        </p:nvPicPr>
        <p:blipFill>
          <a:blip r:embed="rId2"/>
          <a:stretch>
            <a:fillRect/>
          </a:stretch>
        </p:blipFill>
        <p:spPr>
          <a:xfrm>
            <a:off x="0" y="935491"/>
            <a:ext cx="9144000" cy="4987018"/>
          </a:xfrm>
          <a:prstGeom prst="rect">
            <a:avLst/>
          </a:prstGeom>
        </p:spPr>
      </p:pic>
      <p:sp>
        <p:nvSpPr>
          <p:cNvPr id="4" name="Arrow: Left 3">
            <a:extLst>
              <a:ext uri="{FF2B5EF4-FFF2-40B4-BE49-F238E27FC236}">
                <a16:creationId xmlns:a16="http://schemas.microsoft.com/office/drawing/2014/main" id="{69E996FF-CC8E-4AD3-8255-5AEB6A485905}"/>
              </a:ext>
            </a:extLst>
          </p:cNvPr>
          <p:cNvSpPr/>
          <p:nvPr/>
        </p:nvSpPr>
        <p:spPr>
          <a:xfrm>
            <a:off x="6206836" y="3131127"/>
            <a:ext cx="1607128" cy="147782"/>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517131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2DD51-D96D-4C33-B03A-366335368523}"/>
              </a:ext>
            </a:extLst>
          </p:cNvPr>
          <p:cNvPicPr>
            <a:picLocks noChangeAspect="1"/>
          </p:cNvPicPr>
          <p:nvPr/>
        </p:nvPicPr>
        <p:blipFill>
          <a:blip r:embed="rId2"/>
          <a:stretch>
            <a:fillRect/>
          </a:stretch>
        </p:blipFill>
        <p:spPr>
          <a:xfrm>
            <a:off x="0" y="872467"/>
            <a:ext cx="9144000" cy="5113065"/>
          </a:xfrm>
          <a:prstGeom prst="rect">
            <a:avLst/>
          </a:prstGeom>
        </p:spPr>
      </p:pic>
      <p:sp>
        <p:nvSpPr>
          <p:cNvPr id="4" name="Arrow: Left 3">
            <a:extLst>
              <a:ext uri="{FF2B5EF4-FFF2-40B4-BE49-F238E27FC236}">
                <a16:creationId xmlns:a16="http://schemas.microsoft.com/office/drawing/2014/main" id="{259F4AA3-B266-4D83-BF1D-413E0B4449C9}"/>
              </a:ext>
            </a:extLst>
          </p:cNvPr>
          <p:cNvSpPr/>
          <p:nvPr/>
        </p:nvSpPr>
        <p:spPr>
          <a:xfrm>
            <a:off x="4673600" y="3429000"/>
            <a:ext cx="1283855" cy="2193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278845688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B6EBFD-F560-4C74-856E-2A7EFBBC3DC7}"/>
              </a:ext>
            </a:extLst>
          </p:cNvPr>
          <p:cNvPicPr>
            <a:picLocks noChangeAspect="1"/>
          </p:cNvPicPr>
          <p:nvPr/>
        </p:nvPicPr>
        <p:blipFill>
          <a:blip r:embed="rId2"/>
          <a:stretch>
            <a:fillRect/>
          </a:stretch>
        </p:blipFill>
        <p:spPr>
          <a:xfrm>
            <a:off x="0" y="54801"/>
            <a:ext cx="9144000" cy="6748397"/>
          </a:xfrm>
          <a:prstGeom prst="rect">
            <a:avLst/>
          </a:prstGeom>
        </p:spPr>
      </p:pic>
      <p:sp>
        <p:nvSpPr>
          <p:cNvPr id="4" name="Arrow: Right 3">
            <a:extLst>
              <a:ext uri="{FF2B5EF4-FFF2-40B4-BE49-F238E27FC236}">
                <a16:creationId xmlns:a16="http://schemas.microsoft.com/office/drawing/2014/main" id="{51A71A3E-5EC2-488C-9A22-4B825D1FB767}"/>
              </a:ext>
            </a:extLst>
          </p:cNvPr>
          <p:cNvSpPr/>
          <p:nvPr/>
        </p:nvSpPr>
        <p:spPr>
          <a:xfrm>
            <a:off x="7232073" y="5832764"/>
            <a:ext cx="1265382" cy="3048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039676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43AF23-33A5-4CFD-9E9E-E3E208C958D9}"/>
              </a:ext>
            </a:extLst>
          </p:cNvPr>
          <p:cNvPicPr>
            <a:picLocks noChangeAspect="1"/>
          </p:cNvPicPr>
          <p:nvPr/>
        </p:nvPicPr>
        <p:blipFill>
          <a:blip r:embed="rId2"/>
          <a:stretch>
            <a:fillRect/>
          </a:stretch>
        </p:blipFill>
        <p:spPr>
          <a:xfrm>
            <a:off x="0" y="1617348"/>
            <a:ext cx="9144000" cy="3623303"/>
          </a:xfrm>
          <a:prstGeom prst="rect">
            <a:avLst/>
          </a:prstGeom>
        </p:spPr>
      </p:pic>
      <p:sp>
        <p:nvSpPr>
          <p:cNvPr id="5" name="Minus Sign 4">
            <a:extLst>
              <a:ext uri="{FF2B5EF4-FFF2-40B4-BE49-F238E27FC236}">
                <a16:creationId xmlns:a16="http://schemas.microsoft.com/office/drawing/2014/main" id="{B2A49702-C711-429E-9014-08F0049FCFD7}"/>
              </a:ext>
            </a:extLst>
          </p:cNvPr>
          <p:cNvSpPr/>
          <p:nvPr/>
        </p:nvSpPr>
        <p:spPr>
          <a:xfrm>
            <a:off x="406400" y="3251200"/>
            <a:ext cx="9144000" cy="508000"/>
          </a:xfrm>
          <a:prstGeom prst="mathMinus">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690004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title"/>
          </p:nvPr>
        </p:nvSpPr>
        <p:spPr>
          <a:xfrm>
            <a:off x="457200" y="3917950"/>
            <a:ext cx="7772400" cy="731838"/>
          </a:xfrm>
        </p:spPr>
        <p:txBody>
          <a:bodyPr/>
          <a:lstStyle/>
          <a:p>
            <a:r>
              <a:rPr lang="en-US" altLang="en-US">
                <a:latin typeface="Helvetica" panose="020B0604020202020204" pitchFamily="34" charset="0"/>
                <a:ea typeface="ＭＳ Ｐゴシック" panose="020B0600070205080204" pitchFamily="34" charset="-128"/>
                <a:cs typeface="Helvetica" panose="020B0604020202020204" pitchFamily="34" charset="0"/>
              </a:rPr>
              <a:t>Records</a:t>
            </a:r>
          </a:p>
        </p:txBody>
      </p:sp>
      <p:sp>
        <p:nvSpPr>
          <p:cNvPr id="36867" name="Text Placeholder 4"/>
          <p:cNvSpPr>
            <a:spLocks noGrp="1"/>
          </p:cNvSpPr>
          <p:nvPr>
            <p:ph type="body" idx="1"/>
          </p:nvPr>
        </p:nvSpPr>
        <p:spPr>
          <a:xfrm>
            <a:off x="457200" y="4659313"/>
            <a:ext cx="7772400" cy="528637"/>
          </a:xfrm>
        </p:spPr>
        <p:txBody>
          <a:bodyPr/>
          <a:lstStyle/>
          <a:p>
            <a:endParaRPr lang="en-US" altLang="en-US">
              <a:latin typeface="Helvetica" panose="020B0604020202020204" pitchFamily="34" charset="0"/>
              <a:ea typeface="ＭＳ Ｐゴシック" panose="020B0600070205080204" pitchFamily="34" charset="-128"/>
              <a:cs typeface="Helvetica" panose="020B0604020202020204"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3917950"/>
            <a:ext cx="7772400" cy="731838"/>
          </a:xfrm>
        </p:spPr>
        <p:txBody>
          <a:bodyPr/>
          <a:lstStyle/>
          <a:p>
            <a:r>
              <a:rPr lang="en-US" altLang="en-US">
                <a:latin typeface="Helvetica" panose="020B0604020202020204" pitchFamily="34" charset="0"/>
                <a:ea typeface="ＭＳ Ｐゴシック" panose="020B0600070205080204" pitchFamily="34" charset="-128"/>
                <a:cs typeface="Helvetica" panose="020B0604020202020204" pitchFamily="34" charset="0"/>
              </a:rPr>
              <a:t>What is Familysearch?</a:t>
            </a:r>
          </a:p>
        </p:txBody>
      </p:sp>
      <p:sp>
        <p:nvSpPr>
          <p:cNvPr id="12291" name="Text Placeholder 2"/>
          <p:cNvSpPr>
            <a:spLocks noGrp="1"/>
          </p:cNvSpPr>
          <p:nvPr>
            <p:ph type="body" idx="1"/>
          </p:nvPr>
        </p:nvSpPr>
        <p:spPr>
          <a:xfrm>
            <a:off x="457200" y="4659313"/>
            <a:ext cx="7772400" cy="528637"/>
          </a:xfrm>
        </p:spPr>
        <p:txBody>
          <a:bodyPr/>
          <a:lstStyle/>
          <a:p>
            <a:endParaRPr lang="en-US" altLang="en-US">
              <a:latin typeface="Helvetica" panose="020B0604020202020204" pitchFamily="34" charset="0"/>
              <a:ea typeface="ＭＳ Ｐゴシック" panose="020B0600070205080204" pitchFamily="34" charset="-128"/>
              <a:cs typeface="Helvetica" panose="020B0604020202020204" pitchFamily="34"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4484E5-1CCF-4F43-94F5-022CB2E46465}"/>
              </a:ext>
            </a:extLst>
          </p:cNvPr>
          <p:cNvPicPr>
            <a:picLocks noChangeAspect="1"/>
          </p:cNvPicPr>
          <p:nvPr/>
        </p:nvPicPr>
        <p:blipFill>
          <a:blip r:embed="rId2"/>
          <a:stretch>
            <a:fillRect/>
          </a:stretch>
        </p:blipFill>
        <p:spPr>
          <a:xfrm>
            <a:off x="0" y="478811"/>
            <a:ext cx="9144000" cy="5900378"/>
          </a:xfrm>
          <a:prstGeom prst="rect">
            <a:avLst/>
          </a:prstGeom>
        </p:spPr>
      </p:pic>
    </p:spTree>
    <p:extLst>
      <p:ext uri="{BB962C8B-B14F-4D97-AF65-F5344CB8AC3E}">
        <p14:creationId xmlns:p14="http://schemas.microsoft.com/office/powerpoint/2010/main" val="198605928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4484E5-1CCF-4F43-94F5-022CB2E46465}"/>
              </a:ext>
            </a:extLst>
          </p:cNvPr>
          <p:cNvPicPr>
            <a:picLocks noChangeAspect="1"/>
          </p:cNvPicPr>
          <p:nvPr/>
        </p:nvPicPr>
        <p:blipFill>
          <a:blip r:embed="rId2"/>
          <a:stretch>
            <a:fillRect/>
          </a:stretch>
        </p:blipFill>
        <p:spPr>
          <a:xfrm>
            <a:off x="0" y="478811"/>
            <a:ext cx="9144000" cy="5900378"/>
          </a:xfrm>
          <a:prstGeom prst="rect">
            <a:avLst/>
          </a:prstGeom>
        </p:spPr>
      </p:pic>
      <p:sp>
        <p:nvSpPr>
          <p:cNvPr id="2" name="TextBox 1">
            <a:extLst>
              <a:ext uri="{FF2B5EF4-FFF2-40B4-BE49-F238E27FC236}">
                <a16:creationId xmlns:a16="http://schemas.microsoft.com/office/drawing/2014/main" id="{E124BD40-626F-44BC-9DC0-5E4048B95862}"/>
              </a:ext>
            </a:extLst>
          </p:cNvPr>
          <p:cNvSpPr txBox="1"/>
          <p:nvPr/>
        </p:nvSpPr>
        <p:spPr>
          <a:xfrm>
            <a:off x="193964" y="175491"/>
            <a:ext cx="3833091" cy="369332"/>
          </a:xfrm>
          <a:prstGeom prst="rect">
            <a:avLst/>
          </a:prstGeom>
          <a:noFill/>
        </p:spPr>
        <p:txBody>
          <a:bodyPr wrap="square" rtlCol="0">
            <a:spAutoFit/>
          </a:bodyPr>
          <a:lstStyle/>
          <a:p>
            <a:r>
              <a:rPr lang="en-US" dirty="0">
                <a:solidFill>
                  <a:srgbClr val="FF0000"/>
                </a:solidFill>
              </a:rPr>
              <a:t>1</a:t>
            </a:r>
            <a:r>
              <a:rPr lang="en-US" baseline="30000" dirty="0">
                <a:solidFill>
                  <a:srgbClr val="FF0000"/>
                </a:solidFill>
              </a:rPr>
              <a:t>st</a:t>
            </a:r>
            <a:r>
              <a:rPr lang="en-US" dirty="0">
                <a:solidFill>
                  <a:srgbClr val="FF0000"/>
                </a:solidFill>
              </a:rPr>
              <a:t> way to search</a:t>
            </a:r>
          </a:p>
        </p:txBody>
      </p:sp>
      <p:sp>
        <p:nvSpPr>
          <p:cNvPr id="4" name="Arrow: Left 3">
            <a:extLst>
              <a:ext uri="{FF2B5EF4-FFF2-40B4-BE49-F238E27FC236}">
                <a16:creationId xmlns:a16="http://schemas.microsoft.com/office/drawing/2014/main" id="{202DF9A6-9802-46F0-9323-0C98C30705D0}"/>
              </a:ext>
            </a:extLst>
          </p:cNvPr>
          <p:cNvSpPr/>
          <p:nvPr/>
        </p:nvSpPr>
        <p:spPr>
          <a:xfrm>
            <a:off x="4128655" y="2346036"/>
            <a:ext cx="1099127" cy="341746"/>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307275406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659E1-633A-4C9B-8632-5B5EFB884D4D}"/>
              </a:ext>
            </a:extLst>
          </p:cNvPr>
          <p:cNvPicPr>
            <a:picLocks noChangeAspect="1"/>
          </p:cNvPicPr>
          <p:nvPr/>
        </p:nvPicPr>
        <p:blipFill>
          <a:blip r:embed="rId2"/>
          <a:stretch>
            <a:fillRect/>
          </a:stretch>
        </p:blipFill>
        <p:spPr>
          <a:xfrm>
            <a:off x="0" y="478811"/>
            <a:ext cx="9144000" cy="5900378"/>
          </a:xfrm>
          <a:prstGeom prst="rect">
            <a:avLst/>
          </a:prstGeom>
        </p:spPr>
      </p:pic>
      <p:sp>
        <p:nvSpPr>
          <p:cNvPr id="5" name="Arrow: Left 4">
            <a:extLst>
              <a:ext uri="{FF2B5EF4-FFF2-40B4-BE49-F238E27FC236}">
                <a16:creationId xmlns:a16="http://schemas.microsoft.com/office/drawing/2014/main" id="{CEAA2211-7CC6-4332-B262-EA4CFDEDDE4C}"/>
              </a:ext>
            </a:extLst>
          </p:cNvPr>
          <p:cNvSpPr/>
          <p:nvPr/>
        </p:nvSpPr>
        <p:spPr>
          <a:xfrm>
            <a:off x="6258757" y="5202315"/>
            <a:ext cx="1775534" cy="328473"/>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 name="TextBox 1">
            <a:extLst>
              <a:ext uri="{FF2B5EF4-FFF2-40B4-BE49-F238E27FC236}">
                <a16:creationId xmlns:a16="http://schemas.microsoft.com/office/drawing/2014/main" id="{5FF247C4-8E48-41EB-9F8A-232D529ACE30}"/>
              </a:ext>
            </a:extLst>
          </p:cNvPr>
          <p:cNvSpPr txBox="1"/>
          <p:nvPr/>
        </p:nvSpPr>
        <p:spPr>
          <a:xfrm>
            <a:off x="138545" y="147782"/>
            <a:ext cx="4322618" cy="369332"/>
          </a:xfrm>
          <a:prstGeom prst="rect">
            <a:avLst/>
          </a:prstGeom>
          <a:noFill/>
        </p:spPr>
        <p:txBody>
          <a:bodyPr wrap="square" rtlCol="0">
            <a:spAutoFit/>
          </a:bodyPr>
          <a:lstStyle/>
          <a:p>
            <a:r>
              <a:rPr lang="en-US" b="1" dirty="0">
                <a:solidFill>
                  <a:srgbClr val="FF0000"/>
                </a:solidFill>
              </a:rPr>
              <a:t>2</a:t>
            </a:r>
            <a:r>
              <a:rPr lang="en-US" b="1" baseline="30000" dirty="0">
                <a:solidFill>
                  <a:srgbClr val="FF0000"/>
                </a:solidFill>
              </a:rPr>
              <a:t>nd</a:t>
            </a:r>
            <a:r>
              <a:rPr lang="en-US" b="1" dirty="0">
                <a:solidFill>
                  <a:srgbClr val="FF0000"/>
                </a:solidFill>
              </a:rPr>
              <a:t> way to search</a:t>
            </a:r>
          </a:p>
        </p:txBody>
      </p:sp>
    </p:spTree>
    <p:extLst>
      <p:ext uri="{BB962C8B-B14F-4D97-AF65-F5344CB8AC3E}">
        <p14:creationId xmlns:p14="http://schemas.microsoft.com/office/powerpoint/2010/main" val="283549859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555191-F215-4DB1-876A-EBB414DAD166}"/>
              </a:ext>
            </a:extLst>
          </p:cNvPr>
          <p:cNvPicPr>
            <a:picLocks noChangeAspect="1"/>
          </p:cNvPicPr>
          <p:nvPr/>
        </p:nvPicPr>
        <p:blipFill>
          <a:blip r:embed="rId2"/>
          <a:stretch>
            <a:fillRect/>
          </a:stretch>
        </p:blipFill>
        <p:spPr>
          <a:xfrm>
            <a:off x="1104558" y="0"/>
            <a:ext cx="6934883" cy="6858000"/>
          </a:xfrm>
          <a:prstGeom prst="rect">
            <a:avLst/>
          </a:prstGeom>
        </p:spPr>
      </p:pic>
      <p:sp>
        <p:nvSpPr>
          <p:cNvPr id="6" name="Arrow: Left 5">
            <a:extLst>
              <a:ext uri="{FF2B5EF4-FFF2-40B4-BE49-F238E27FC236}">
                <a16:creationId xmlns:a16="http://schemas.microsoft.com/office/drawing/2014/main" id="{9E8A88D0-7180-4952-BCC7-5908B5F4F82E}"/>
              </a:ext>
            </a:extLst>
          </p:cNvPr>
          <p:cNvSpPr/>
          <p:nvPr/>
        </p:nvSpPr>
        <p:spPr>
          <a:xfrm>
            <a:off x="7961745" y="1219200"/>
            <a:ext cx="1043710" cy="16625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26890985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FC811-59FE-4145-B1F4-E8553D5C330F}"/>
              </a:ext>
            </a:extLst>
          </p:cNvPr>
          <p:cNvPicPr>
            <a:picLocks noChangeAspect="1"/>
          </p:cNvPicPr>
          <p:nvPr/>
        </p:nvPicPr>
        <p:blipFill>
          <a:blip r:embed="rId2"/>
          <a:stretch>
            <a:fillRect/>
          </a:stretch>
        </p:blipFill>
        <p:spPr>
          <a:xfrm>
            <a:off x="669429" y="0"/>
            <a:ext cx="7805141" cy="6858000"/>
          </a:xfrm>
          <a:prstGeom prst="rect">
            <a:avLst/>
          </a:prstGeom>
        </p:spPr>
      </p:pic>
      <p:sp>
        <p:nvSpPr>
          <p:cNvPr id="5" name="Arrow: Left 4">
            <a:extLst>
              <a:ext uri="{FF2B5EF4-FFF2-40B4-BE49-F238E27FC236}">
                <a16:creationId xmlns:a16="http://schemas.microsoft.com/office/drawing/2014/main" id="{1FE73392-760C-44E5-A6E6-5895D6E5CA00}"/>
              </a:ext>
            </a:extLst>
          </p:cNvPr>
          <p:cNvSpPr/>
          <p:nvPr/>
        </p:nvSpPr>
        <p:spPr>
          <a:xfrm>
            <a:off x="4673600" y="360218"/>
            <a:ext cx="1089891" cy="221673"/>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01798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F0D485-1D9B-406B-9066-93668AE1B84A}"/>
              </a:ext>
            </a:extLst>
          </p:cNvPr>
          <p:cNvPicPr>
            <a:picLocks noChangeAspect="1"/>
          </p:cNvPicPr>
          <p:nvPr/>
        </p:nvPicPr>
        <p:blipFill>
          <a:blip r:embed="rId2"/>
          <a:stretch>
            <a:fillRect/>
          </a:stretch>
        </p:blipFill>
        <p:spPr>
          <a:xfrm>
            <a:off x="0" y="165032"/>
            <a:ext cx="9144000" cy="6527936"/>
          </a:xfrm>
          <a:prstGeom prst="rect">
            <a:avLst/>
          </a:prstGeom>
        </p:spPr>
      </p:pic>
      <p:sp>
        <p:nvSpPr>
          <p:cNvPr id="4" name="Arrow: Left 3">
            <a:extLst>
              <a:ext uri="{FF2B5EF4-FFF2-40B4-BE49-F238E27FC236}">
                <a16:creationId xmlns:a16="http://schemas.microsoft.com/office/drawing/2014/main" id="{B0B88B56-4F4F-4FFE-801D-C47B3A7883AE}"/>
              </a:ext>
            </a:extLst>
          </p:cNvPr>
          <p:cNvSpPr/>
          <p:nvPr/>
        </p:nvSpPr>
        <p:spPr>
          <a:xfrm>
            <a:off x="7741328" y="1757779"/>
            <a:ext cx="1189608" cy="159798"/>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361818540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eft Arrow 2"/>
          <p:cNvSpPr/>
          <p:nvPr/>
        </p:nvSpPr>
        <p:spPr>
          <a:xfrm rot="20305243">
            <a:off x="2514600" y="5486400"/>
            <a:ext cx="1676400" cy="152400"/>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8915" name="Picture 4" descr="f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14363"/>
            <a:ext cx="91440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rot="8521529">
            <a:off x="7285038" y="2135188"/>
            <a:ext cx="1293812" cy="14922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FF0000"/>
              </a:solidFill>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fs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47688"/>
            <a:ext cx="91440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descr="fs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69900"/>
            <a:ext cx="9144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 Arrow 2"/>
          <p:cNvSpPr/>
          <p:nvPr/>
        </p:nvSpPr>
        <p:spPr>
          <a:xfrm>
            <a:off x="8129588" y="2085975"/>
            <a:ext cx="1014412" cy="100013"/>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ft Arrow 3"/>
          <p:cNvSpPr/>
          <p:nvPr/>
        </p:nvSpPr>
        <p:spPr>
          <a:xfrm>
            <a:off x="8534400" y="1066800"/>
            <a:ext cx="533400" cy="304800"/>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5059" name="Picture 4" descr="fs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eft Arrow 5"/>
          <p:cNvSpPr/>
          <p:nvPr/>
        </p:nvSpPr>
        <p:spPr>
          <a:xfrm rot="10800000">
            <a:off x="906463" y="6043613"/>
            <a:ext cx="1554162" cy="215900"/>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0"/>
            <a:ext cx="8229600" cy="1118586"/>
          </a:xfrm>
        </p:spPr>
        <p:txBody>
          <a:bodyPr/>
          <a:lstStyle/>
          <a:p>
            <a:pPr eaLnBrk="1" hangingPunct="1"/>
            <a:r>
              <a:rPr lang="en-US" altLang="en-US" dirty="0">
                <a:solidFill>
                  <a:srgbClr val="86BD00"/>
                </a:solidFill>
                <a:latin typeface="Helvetica" panose="020B0604020202020204" pitchFamily="34" charset="0"/>
                <a:ea typeface="ＭＳ Ｐゴシック" panose="020B0600070205080204" pitchFamily="34" charset="-128"/>
                <a:cs typeface="Helvetica" panose="020B0604020202020204" pitchFamily="34" charset="0"/>
              </a:rPr>
              <a:t>What is FamilySearch?</a:t>
            </a:r>
          </a:p>
        </p:txBody>
      </p:sp>
      <p:sp>
        <p:nvSpPr>
          <p:cNvPr id="13315" name="Content Placeholder 2"/>
          <p:cNvSpPr>
            <a:spLocks noGrp="1"/>
          </p:cNvSpPr>
          <p:nvPr>
            <p:ph sz="half" idx="1"/>
          </p:nvPr>
        </p:nvSpPr>
        <p:spPr>
          <a:xfrm>
            <a:off x="-1" y="1118586"/>
            <a:ext cx="5273337" cy="4243527"/>
          </a:xfrm>
        </p:spPr>
        <p:txBody>
          <a:bodyPr/>
          <a:lstStyle/>
          <a:p>
            <a:pPr marL="514350" indent="-514350" eaLnBrk="1" hangingPunct="1">
              <a:buFont typeface="Calibri" panose="020F0502020204030204" pitchFamily="34" charset="0"/>
              <a:buAutoNum type="arabi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FamilySearch, originally known as the Genealogical Society of Utah, was founded in 1894.</a:t>
            </a:r>
          </a:p>
          <a:p>
            <a:pPr marL="514350" indent="-514350" eaLnBrk="1" hangingPunct="1">
              <a:buFont typeface="Calibri" panose="020F0502020204030204" pitchFamily="34" charset="0"/>
              <a:buAutoNum type="arabi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Dedicated to preserving the records of mankind.</a:t>
            </a:r>
          </a:p>
          <a:p>
            <a:pPr marL="514350" indent="-514350" eaLnBrk="1" hangingPunct="1">
              <a:buFont typeface="Calibri" panose="020F0502020204030204" pitchFamily="34" charset="0"/>
              <a:buAutoNum type="arabi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Contains almost </a:t>
            </a:r>
            <a:r>
              <a:rPr lang="en-US" altLang="en-US" dirty="0">
                <a:solidFill>
                  <a:srgbClr val="86BD00"/>
                </a:solidFill>
                <a:latin typeface="Helvetica" panose="020B0604020202020204" pitchFamily="34" charset="0"/>
                <a:ea typeface="ＭＳ Ｐゴシック" panose="020B0600070205080204" pitchFamily="34" charset="-128"/>
                <a:cs typeface="Helvetica" panose="020B0604020202020204" pitchFamily="34" charset="0"/>
              </a:rPr>
              <a:t>6</a:t>
            </a:r>
            <a:r>
              <a:rPr lang="en-US" altLang="en-US" b="1" dirty="0">
                <a:solidFill>
                  <a:srgbClr val="86BD00"/>
                </a:solidFill>
                <a:latin typeface="Helvetica" panose="020B0604020202020204" pitchFamily="34" charset="0"/>
                <a:ea typeface="ＭＳ Ｐゴシック" panose="020B0600070205080204" pitchFamily="34" charset="-128"/>
                <a:cs typeface="Helvetica" panose="020B0604020202020204" pitchFamily="34" charset="0"/>
              </a:rPr>
              <a:t> billion names </a:t>
            </a:r>
            <a:r>
              <a:rPr lang="en-US" altLang="en-US" dirty="0">
                <a:latin typeface="Helvetica" panose="020B0604020202020204" pitchFamily="34" charset="0"/>
                <a:ea typeface="ＭＳ Ｐゴシック" panose="020B0600070205080204" pitchFamily="34" charset="-128"/>
                <a:cs typeface="Helvetica" panose="020B0604020202020204" pitchFamily="34" charset="0"/>
              </a:rPr>
              <a:t>from all parts of the world.</a:t>
            </a:r>
          </a:p>
          <a:p>
            <a:pPr marL="514350" indent="-514350" eaLnBrk="1" hangingPunct="1">
              <a:buFont typeface="Calibri" panose="020F0502020204030204" pitchFamily="34" charset="0"/>
              <a:buAutoNum type="arabi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Over </a:t>
            </a:r>
            <a:r>
              <a:rPr lang="en-US" altLang="en-US" b="1" dirty="0">
                <a:solidFill>
                  <a:srgbClr val="86BD00"/>
                </a:solidFill>
                <a:latin typeface="Helvetica" panose="020B0604020202020204" pitchFamily="34" charset="0"/>
                <a:ea typeface="ＭＳ Ｐゴシック" panose="020B0600070205080204" pitchFamily="34" charset="-128"/>
                <a:cs typeface="Helvetica" panose="020B0604020202020204" pitchFamily="34" charset="0"/>
              </a:rPr>
              <a:t>4800 FamilySearch centers </a:t>
            </a:r>
            <a:r>
              <a:rPr lang="en-US" altLang="en-US" dirty="0">
                <a:latin typeface="Helvetica" panose="020B0604020202020204" pitchFamily="34" charset="0"/>
                <a:ea typeface="ＭＳ Ｐゴシック" panose="020B0600070205080204" pitchFamily="34" charset="-128"/>
                <a:cs typeface="Helvetica" panose="020B0604020202020204" pitchFamily="34" charset="0"/>
              </a:rPr>
              <a:t>worldwide.</a:t>
            </a:r>
          </a:p>
          <a:p>
            <a:pPr marL="514350" indent="-514350" eaLnBrk="1" hangingPunct="1">
              <a:buFont typeface="Calibri" panose="020F0502020204030204" pitchFamily="34" charset="0"/>
              <a:buAutoNum type="arabicPeriod"/>
            </a:pPr>
            <a:endParaRPr lang="en-US" altLang="en-US" dirty="0">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4" name="Content Placeholder 3">
            <a:extLst>
              <a:ext uri="{FF2B5EF4-FFF2-40B4-BE49-F238E27FC236}">
                <a16:creationId xmlns:a16="http://schemas.microsoft.com/office/drawing/2014/main" id="{39F5BCB7-B183-4EE5-9C87-E8222A87A021}"/>
              </a:ext>
            </a:extLst>
          </p:cNvPr>
          <p:cNvPicPr>
            <a:picLocks noGrp="1" noChangeAspect="1"/>
          </p:cNvPicPr>
          <p:nvPr>
            <p:ph sz="half" idx="2"/>
          </p:nvPr>
        </p:nvPicPr>
        <p:blipFill>
          <a:blip r:embed="rId2"/>
          <a:stretch>
            <a:fillRect/>
          </a:stretch>
        </p:blipFill>
        <p:spPr>
          <a:xfrm>
            <a:off x="5113538" y="2498379"/>
            <a:ext cx="4030462" cy="2550217"/>
          </a:xfrm>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fs1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82750"/>
            <a:ext cx="9144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eft Arrow 3"/>
          <p:cNvSpPr/>
          <p:nvPr/>
        </p:nvSpPr>
        <p:spPr>
          <a:xfrm>
            <a:off x="2601913" y="3940175"/>
            <a:ext cx="1147762" cy="149225"/>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srgbClr val="FF0000"/>
              </a:solidFill>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descr="fs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86038"/>
            <a:ext cx="91440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 Arrow 2"/>
          <p:cNvSpPr/>
          <p:nvPr/>
        </p:nvSpPr>
        <p:spPr>
          <a:xfrm>
            <a:off x="7615238" y="3840163"/>
            <a:ext cx="1063625" cy="117475"/>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fs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9988"/>
            <a:ext cx="91440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a:xfrm>
            <a:off x="0" y="0"/>
            <a:ext cx="9144000" cy="46038"/>
          </a:xfrm>
        </p:spPr>
        <p:txBody>
          <a:bodyPr/>
          <a:lstStyle/>
          <a:p>
            <a:pPr eaLnBrk="1" hangingPunct="1"/>
            <a:endParaRPr lang="en-US" altLang="en-US" sz="4000" b="1">
              <a:solidFill>
                <a:srgbClr val="0070C0"/>
              </a:solidFill>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4" name="TextBox 3"/>
          <p:cNvSpPr txBox="1">
            <a:spLocks noChangeArrowheads="1"/>
          </p:cNvSpPr>
          <p:nvPr/>
        </p:nvSpPr>
        <p:spPr bwMode="auto">
          <a:xfrm>
            <a:off x="2049463" y="6248400"/>
            <a:ext cx="7326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defRPr sz="21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eaLnBrk="1" hangingPunct="1">
              <a:spcBef>
                <a:spcPct val="0"/>
              </a:spcBef>
              <a:buFontTx/>
              <a:buNone/>
            </a:pPr>
            <a:r>
              <a:rPr lang="en-US" altLang="en-US" sz="1800" b="1">
                <a:solidFill>
                  <a:schemeClr val="tx1"/>
                </a:solidFill>
                <a:latin typeface="Calibri" panose="020F0502020204030204" pitchFamily="34" charset="0"/>
              </a:rPr>
              <a:t>Austria, Vienna, Jewish Registers of Births, Marriages, and Deaths, 1784-1911</a:t>
            </a:r>
            <a:endParaRPr lang="en-US" altLang="en-US" sz="1800">
              <a:solidFill>
                <a:schemeClr val="tx1"/>
              </a:solidFill>
              <a:latin typeface="Calibri" panose="020F0502020204030204" pitchFamily="34" charset="0"/>
            </a:endParaRPr>
          </a:p>
        </p:txBody>
      </p:sp>
      <p:pic>
        <p:nvPicPr>
          <p:cNvPr id="53252" name="Content Placeholder 3" descr="vienn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534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44034"/>
                                        </p:tgtEl>
                                        <p:attrNameLst>
                                          <p:attrName>style.visibility</p:attrName>
                                        </p:attrNameLst>
                                      </p:cBhvr>
                                      <p:to>
                                        <p:strVal val="visible"/>
                                      </p:to>
                                    </p:set>
                                    <p:animEffect transition="in" filter="blinds(horizontal)">
                                      <p:cBhvr>
                                        <p:cTn id="7" dur="500"/>
                                        <p:tgtEl>
                                          <p:spTgt spid="440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ctrTitle"/>
          </p:nvPr>
        </p:nvSpPr>
        <p:spPr>
          <a:xfrm>
            <a:off x="685800" y="1822450"/>
            <a:ext cx="7772400" cy="2955925"/>
          </a:xfrm>
        </p:spPr>
        <p:txBody>
          <a:bodyPr/>
          <a:lstStyle/>
          <a:p>
            <a:pPr algn="ctr" eaLnBrk="1" hangingPunct="1"/>
            <a:r>
              <a:rPr lang="en-US" altLang="en-US" sz="4400" b="1" dirty="0">
                <a:solidFill>
                  <a:srgbClr val="00B050"/>
                </a:solidFill>
                <a:latin typeface="Helvetica" panose="020B0604020202020204" pitchFamily="34" charset="0"/>
                <a:ea typeface="ＭＳ Ｐゴシック" panose="020B0600070205080204" pitchFamily="34" charset="-128"/>
                <a:cs typeface="Helvetica" panose="020B0604020202020204" pitchFamily="34" charset="0"/>
              </a:rPr>
              <a:t>Making the World a Little Smaller</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descr="fl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04863"/>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descr="fl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4313" y="0"/>
            <a:ext cx="6261100" cy="629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2"/>
          <p:cNvSpPr txBox="1">
            <a:spLocks noChangeArrowheads="1"/>
          </p:cNvSpPr>
          <p:nvPr/>
        </p:nvSpPr>
        <p:spPr bwMode="auto">
          <a:xfrm>
            <a:off x="2566988" y="6467475"/>
            <a:ext cx="4032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defRPr sz="21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eaLnBrk="1" hangingPunct="1">
              <a:spcBef>
                <a:spcPct val="0"/>
              </a:spcBef>
              <a:buFontTx/>
              <a:buNone/>
            </a:pPr>
            <a:r>
              <a:rPr lang="en-US" altLang="en-US" sz="1800" b="1">
                <a:solidFill>
                  <a:schemeClr val="tx1"/>
                </a:solidFill>
                <a:latin typeface="Calibri" panose="020F0502020204030204" pitchFamily="34" charset="0"/>
              </a:rPr>
              <a:t>Florida, Marriages  1830- 1993</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descr="sa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24000"/>
            <a:ext cx="7820025"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itle 2"/>
          <p:cNvSpPr>
            <a:spLocks noGrp="1"/>
          </p:cNvSpPr>
          <p:nvPr>
            <p:ph type="title"/>
          </p:nvPr>
        </p:nvSpPr>
        <p:spPr>
          <a:xfrm>
            <a:off x="0" y="274638"/>
            <a:ext cx="9144000" cy="715962"/>
          </a:xfrm>
        </p:spPr>
        <p:txBody>
          <a:bodyPr/>
          <a:lstStyle/>
          <a:p>
            <a:pPr eaLnBrk="1" hangingPunct="1"/>
            <a:r>
              <a:rPr lang="en-US" altLang="en-US" sz="2400" b="1">
                <a:latin typeface="Helvetica" panose="020B0604020202020204" pitchFamily="34" charset="0"/>
                <a:ea typeface="ＭＳ Ｐゴシック" panose="020B0600070205080204" pitchFamily="34" charset="-128"/>
                <a:cs typeface="Helvetica" panose="020B0604020202020204" pitchFamily="34" charset="0"/>
              </a:rPr>
              <a:t>South Africa, Natal Province, Civil Marriages, 1845-1955</a:t>
            </a:r>
          </a:p>
        </p:txBody>
      </p:sp>
      <p:sp>
        <p:nvSpPr>
          <p:cNvPr id="61444" name="Content Placeholder 3"/>
          <p:cNvSpPr>
            <a:spLocks noGrp="1"/>
          </p:cNvSpPr>
          <p:nvPr>
            <p:ph idx="1"/>
          </p:nvPr>
        </p:nvSpPr>
        <p:spPr>
          <a:xfrm>
            <a:off x="228600" y="1219200"/>
            <a:ext cx="8763000" cy="5257800"/>
          </a:xfrm>
        </p:spPr>
        <p:txBody>
          <a:bodyPr/>
          <a:lstStyle/>
          <a:p>
            <a:pPr eaLnBrk="1" hangingPunct="1"/>
            <a:endParaRPr lang="en-US" altLang="en-US">
              <a:latin typeface="Helvetica"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04800" y="304800"/>
            <a:ext cx="8229600" cy="639763"/>
          </a:xfrm>
        </p:spPr>
        <p:txBody>
          <a:bodyPr>
            <a:normAutofit fontScale="90000"/>
          </a:bodyPr>
          <a:lstStyle/>
          <a:p>
            <a:pPr eaLnBrk="1" hangingPunct="1">
              <a:defRPr/>
            </a:pPr>
            <a:r>
              <a:rPr lang="en-US" b="1">
                <a:latin typeface="Helvetica" pitchFamily="34" charset="0"/>
                <a:ea typeface="ＭＳ Ｐゴシック" pitchFamily="34" charset="-128"/>
                <a:cs typeface="Helvetica" pitchFamily="34" charset="0"/>
              </a:rPr>
              <a:t>Massachusetts, Deaths, 1841-1915</a:t>
            </a:r>
          </a:p>
        </p:txBody>
      </p:sp>
      <p:pic>
        <p:nvPicPr>
          <p:cNvPr id="63491" name="Content Placeholder 3" descr="mass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3276600"/>
            <a:ext cx="9144000" cy="676275"/>
          </a:xfrm>
        </p:spPr>
      </p:pic>
      <p:sp>
        <p:nvSpPr>
          <p:cNvPr id="63492" name="TextBox 4"/>
          <p:cNvSpPr txBox="1">
            <a:spLocks noChangeArrowheads="1"/>
          </p:cNvSpPr>
          <p:nvPr/>
        </p:nvSpPr>
        <p:spPr bwMode="auto">
          <a:xfrm>
            <a:off x="152400" y="4953000"/>
            <a:ext cx="274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defRPr sz="21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eaLnBrk="1" hangingPunct="1">
              <a:spcBef>
                <a:spcPct val="0"/>
              </a:spcBef>
              <a:buFontTx/>
              <a:buNone/>
            </a:pPr>
            <a:r>
              <a:rPr lang="en-US" altLang="en-US" sz="1800" b="1">
                <a:solidFill>
                  <a:schemeClr val="tx1"/>
                </a:solidFill>
                <a:latin typeface="Calibri" panose="020F0502020204030204" pitchFamily="34" charset="0"/>
              </a:rPr>
              <a:t>27 Feb 1900</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5">
            <a:extLst>
              <a:ext uri="{FF2B5EF4-FFF2-40B4-BE49-F238E27FC236}">
                <a16:creationId xmlns:a16="http://schemas.microsoft.com/office/drawing/2014/main" id="{DE731E5C-CBFA-4919-AB15-DAFFD768E052}"/>
              </a:ext>
            </a:extLst>
          </p:cNvPr>
          <p:cNvSpPr>
            <a:spLocks noGrp="1"/>
          </p:cNvSpPr>
          <p:nvPr>
            <p:ph type="title"/>
          </p:nvPr>
        </p:nvSpPr>
        <p:spPr>
          <a:xfrm>
            <a:off x="0" y="0"/>
            <a:ext cx="9144000" cy="1219200"/>
          </a:xfrm>
        </p:spPr>
        <p:txBody>
          <a:bodyPr/>
          <a:lstStyle/>
          <a:p>
            <a:r>
              <a:rPr lang="en-US" altLang="en-US" sz="6000" b="1">
                <a:solidFill>
                  <a:srgbClr val="0070C0"/>
                </a:solidFill>
              </a:rPr>
              <a:t>Immigration records</a:t>
            </a:r>
          </a:p>
        </p:txBody>
      </p:sp>
      <p:pic>
        <p:nvPicPr>
          <p:cNvPr id="47107" name="Content Placeholder 3" descr="imm1.jpg">
            <a:extLst>
              <a:ext uri="{FF2B5EF4-FFF2-40B4-BE49-F238E27FC236}">
                <a16:creationId xmlns:a16="http://schemas.microsoft.com/office/drawing/2014/main" id="{809935D1-2F18-4B4B-842B-A64E277AE3D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400" y="1600200"/>
            <a:ext cx="5824538" cy="4370388"/>
          </a:xfrm>
          <a:noFill/>
        </p:spPr>
      </p:pic>
      <p:sp>
        <p:nvSpPr>
          <p:cNvPr id="47108" name="Content Placeholder 5">
            <a:extLst>
              <a:ext uri="{FF2B5EF4-FFF2-40B4-BE49-F238E27FC236}">
                <a16:creationId xmlns:a16="http://schemas.microsoft.com/office/drawing/2014/main" id="{1FD1C76B-AB3E-4535-82B6-7FC675271FD8}"/>
              </a:ext>
            </a:extLst>
          </p:cNvPr>
          <p:cNvSpPr>
            <a:spLocks noGrp="1"/>
          </p:cNvSpPr>
          <p:nvPr>
            <p:ph sz="half" idx="2"/>
          </p:nvPr>
        </p:nvSpPr>
        <p:spPr>
          <a:xfrm>
            <a:off x="6019800" y="2133600"/>
            <a:ext cx="3124200" cy="4343400"/>
          </a:xfrm>
        </p:spPr>
        <p:txBody>
          <a:bodyPr/>
          <a:lstStyle/>
          <a:p>
            <a:pPr eaLnBrk="1" hangingPunct="1"/>
            <a:r>
              <a:rPr lang="en-US" altLang="en-US" b="1">
                <a:solidFill>
                  <a:srgbClr val="0070C0"/>
                </a:solidFill>
              </a:rPr>
              <a:t>Petitions, filed in Philadelphia,  requesting permission for family members to come to America</a:t>
            </a:r>
          </a:p>
          <a:p>
            <a:pPr eaLnBrk="1" hangingPunct="1"/>
            <a:endParaRPr lang="en-US" altLang="en-US"/>
          </a:p>
        </p:txBody>
      </p:sp>
    </p:spTree>
    <p:extLst>
      <p:ext uri="{BB962C8B-B14F-4D97-AF65-F5344CB8AC3E}">
        <p14:creationId xmlns:p14="http://schemas.microsoft.com/office/powerpoint/2010/main" val="365004772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idx="4294967295"/>
          </p:nvPr>
        </p:nvSpPr>
        <p:spPr>
          <a:xfrm>
            <a:off x="0" y="274638"/>
            <a:ext cx="8229600" cy="1143000"/>
          </a:xfrm>
        </p:spPr>
        <p:txBody>
          <a:bodyPr/>
          <a:lstStyle/>
          <a:p>
            <a:pPr eaLnBrk="1" hangingPunct="1"/>
            <a:r>
              <a:rPr lang="en-US" altLang="en-US" b="1">
                <a:solidFill>
                  <a:srgbClr val="86BD00"/>
                </a:solidFill>
                <a:latin typeface="Helvetica" panose="020B0604020202020204" pitchFamily="34" charset="0"/>
                <a:ea typeface="ＭＳ Ｐゴシック" panose="020B0600070205080204" pitchFamily="34" charset="-128"/>
                <a:cs typeface="Helvetica" panose="020B0604020202020204" pitchFamily="34" charset="0"/>
              </a:rPr>
              <a:t>www.familysearch.org</a:t>
            </a:r>
          </a:p>
        </p:txBody>
      </p:sp>
      <p:pic>
        <p:nvPicPr>
          <p:cNvPr id="14339" name="Content Placeholder 2" descr="FS1.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90525" y="1417638"/>
            <a:ext cx="7980363" cy="5373687"/>
          </a:xfrm>
          <a:noFill/>
        </p:spPr>
      </p:pic>
      <p:sp>
        <p:nvSpPr>
          <p:cNvPr id="6" name="Left Arrow 5"/>
          <p:cNvSpPr/>
          <p:nvPr/>
        </p:nvSpPr>
        <p:spPr>
          <a:xfrm>
            <a:off x="5419817" y="1544715"/>
            <a:ext cx="914400" cy="257451"/>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533400" y="304800"/>
            <a:ext cx="8229600" cy="715963"/>
          </a:xfrm>
        </p:spPr>
        <p:txBody>
          <a:bodyPr/>
          <a:lstStyle/>
          <a:p>
            <a:pPr eaLnBrk="1" hangingPunct="1"/>
            <a:r>
              <a:rPr lang="en-US" altLang="en-US" b="1">
                <a:latin typeface="Helvetica" panose="020B0604020202020204" pitchFamily="34" charset="0"/>
                <a:ea typeface="ＭＳ Ｐゴシック" panose="020B0600070205080204" pitchFamily="34" charset="-128"/>
                <a:cs typeface="Helvetica" panose="020B0604020202020204" pitchFamily="34" charset="0"/>
              </a:rPr>
              <a:t>Canada Passenger Lists, 1881-1922</a:t>
            </a:r>
          </a:p>
        </p:txBody>
      </p:sp>
      <p:pic>
        <p:nvPicPr>
          <p:cNvPr id="65539" name="Content Placeholder 3" descr="canada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2171700"/>
            <a:ext cx="9137650" cy="3086100"/>
          </a:xfr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58906-3E3F-40AA-B5FE-464BBF1CFFA9}"/>
              </a:ext>
            </a:extLst>
          </p:cNvPr>
          <p:cNvSpPr>
            <a:spLocks noGrp="1"/>
          </p:cNvSpPr>
          <p:nvPr>
            <p:ph type="title"/>
          </p:nvPr>
        </p:nvSpPr>
        <p:spPr/>
        <p:txBody>
          <a:bodyPr/>
          <a:lstStyle/>
          <a:p>
            <a:r>
              <a:rPr lang="en-US" b="1" dirty="0">
                <a:solidFill>
                  <a:srgbClr val="0070C0"/>
                </a:solidFill>
              </a:rPr>
              <a:t>British Newspaper Archive</a:t>
            </a:r>
          </a:p>
        </p:txBody>
      </p:sp>
      <p:pic>
        <p:nvPicPr>
          <p:cNvPr id="5" name="Content Placeholder 4">
            <a:extLst>
              <a:ext uri="{FF2B5EF4-FFF2-40B4-BE49-F238E27FC236}">
                <a16:creationId xmlns:a16="http://schemas.microsoft.com/office/drawing/2014/main" id="{C896B1A5-196D-428D-AF00-9820A1F11442}"/>
              </a:ext>
            </a:extLst>
          </p:cNvPr>
          <p:cNvPicPr>
            <a:picLocks noGrp="1" noChangeAspect="1"/>
          </p:cNvPicPr>
          <p:nvPr>
            <p:ph idx="1"/>
          </p:nvPr>
        </p:nvPicPr>
        <p:blipFill>
          <a:blip r:embed="rId2"/>
          <a:stretch>
            <a:fillRect/>
          </a:stretch>
        </p:blipFill>
        <p:spPr>
          <a:xfrm>
            <a:off x="-21662" y="2161310"/>
            <a:ext cx="9147282" cy="2769466"/>
          </a:xfrm>
        </p:spPr>
      </p:pic>
    </p:spTree>
    <p:extLst>
      <p:ext uri="{BB962C8B-B14F-4D97-AF65-F5344CB8AC3E}">
        <p14:creationId xmlns:p14="http://schemas.microsoft.com/office/powerpoint/2010/main" val="228006367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457200" y="274638"/>
            <a:ext cx="8229600" cy="715962"/>
          </a:xfrm>
        </p:spPr>
        <p:txBody>
          <a:bodyPr/>
          <a:lstStyle/>
          <a:p>
            <a:pPr eaLnBrk="1" hangingPunct="1"/>
            <a:r>
              <a:rPr lang="en-US" altLang="en-US" b="1">
                <a:latin typeface="Helvetica" panose="020B0604020202020204" pitchFamily="34" charset="0"/>
                <a:ea typeface="ＭＳ Ｐゴシック" panose="020B0600070205080204" pitchFamily="34" charset="-128"/>
                <a:cs typeface="Helvetica" panose="020B0604020202020204" pitchFamily="34" charset="0"/>
              </a:rPr>
              <a:t>Hong Kong</a:t>
            </a:r>
          </a:p>
        </p:txBody>
      </p:sp>
      <p:pic>
        <p:nvPicPr>
          <p:cNvPr id="67587" name="Content Placeholder 3" descr="china6.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1600200"/>
            <a:ext cx="9144000" cy="3429000"/>
          </a:xfrm>
        </p:spPr>
      </p:pic>
      <p:sp>
        <p:nvSpPr>
          <p:cNvPr id="67588" name="TextBox 4"/>
          <p:cNvSpPr txBox="1">
            <a:spLocks noChangeArrowheads="1"/>
          </p:cNvSpPr>
          <p:nvPr/>
        </p:nvSpPr>
        <p:spPr bwMode="auto">
          <a:xfrm>
            <a:off x="2820988" y="5867400"/>
            <a:ext cx="5629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defRPr sz="21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eaLnBrk="1" hangingPunct="1">
              <a:spcBef>
                <a:spcPct val="0"/>
              </a:spcBef>
              <a:buFontTx/>
              <a:buNone/>
            </a:pPr>
            <a:r>
              <a:rPr lang="en-US" altLang="en-US" b="1">
                <a:solidFill>
                  <a:schemeClr val="tx1"/>
                </a:solidFill>
                <a:latin typeface="Calibri" panose="020F0502020204030204" pitchFamily="34" charset="0"/>
              </a:rPr>
              <a:t>China, Cemetery Records, 1820-1983</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457200" y="274638"/>
            <a:ext cx="8229600" cy="792162"/>
          </a:xfrm>
        </p:spPr>
        <p:txBody>
          <a:bodyPr/>
          <a:lstStyle/>
          <a:p>
            <a:pPr eaLnBrk="1" hangingPunct="1"/>
            <a:r>
              <a:rPr lang="en-US" altLang="en-US" b="1">
                <a:latin typeface="Helvetica" panose="020B0604020202020204" pitchFamily="34" charset="0"/>
                <a:ea typeface="ＭＳ Ｐゴシック" panose="020B0600070205080204" pitchFamily="34" charset="-128"/>
                <a:cs typeface="Helvetica" panose="020B0604020202020204" pitchFamily="34" charset="0"/>
              </a:rPr>
              <a:t>Barbados</a:t>
            </a:r>
          </a:p>
        </p:txBody>
      </p:sp>
      <p:pic>
        <p:nvPicPr>
          <p:cNvPr id="69635" name="Content Placeholder 3" descr="barbados-flag.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600200"/>
            <a:ext cx="6477000" cy="4318000"/>
          </a:xfrm>
        </p:spPr>
      </p:pic>
      <p:sp>
        <p:nvSpPr>
          <p:cNvPr id="69636" name="TextBox 3"/>
          <p:cNvSpPr txBox="1">
            <a:spLocks noChangeArrowheads="1"/>
          </p:cNvSpPr>
          <p:nvPr/>
        </p:nvSpPr>
        <p:spPr bwMode="auto">
          <a:xfrm>
            <a:off x="2852738" y="6248400"/>
            <a:ext cx="5332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defRPr sz="21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eaLnBrk="1" hangingPunct="1">
              <a:spcBef>
                <a:spcPct val="0"/>
              </a:spcBef>
              <a:buFontTx/>
              <a:buNone/>
            </a:pPr>
            <a:r>
              <a:rPr lang="en-US" altLang="en-US" sz="1800" b="1">
                <a:solidFill>
                  <a:schemeClr val="tx1"/>
                </a:solidFill>
                <a:latin typeface="Calibri" panose="020F0502020204030204" pitchFamily="34" charset="0"/>
              </a:rPr>
              <a:t>Barbados, Church Records, 1637-1887</a:t>
            </a:r>
            <a:endParaRPr lang="en-US" altLang="en-US" sz="1800">
              <a:solidFill>
                <a:schemeClr val="tx1"/>
              </a:solidFill>
              <a:latin typeface="Calibri" panose="020F0502020204030204" pitchFamily="34" charset="0"/>
            </a:endParaRPr>
          </a:p>
        </p:txBody>
      </p:sp>
      <p:pic>
        <p:nvPicPr>
          <p:cNvPr id="69637" name="Content Placeholder 3" descr="barbab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 y="1447800"/>
            <a:ext cx="90741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4"/>
          <p:cNvSpPr>
            <a:spLocks noGrp="1"/>
          </p:cNvSpPr>
          <p:nvPr>
            <p:ph type="title"/>
          </p:nvPr>
        </p:nvSpPr>
        <p:spPr>
          <a:xfrm>
            <a:off x="457200" y="274638"/>
            <a:ext cx="8229600" cy="715962"/>
          </a:xfrm>
        </p:spPr>
        <p:txBody>
          <a:bodyPr/>
          <a:lstStyle/>
          <a:p>
            <a:pPr eaLnBrk="1" hangingPunct="1"/>
            <a:r>
              <a:rPr lang="en-US" altLang="en-US" b="1">
                <a:latin typeface="Helvetica" panose="020B0604020202020204" pitchFamily="34" charset="0"/>
                <a:ea typeface="ＭＳ Ｐゴシック" panose="020B0600070205080204" pitchFamily="34" charset="-128"/>
                <a:cs typeface="Helvetica" panose="020B0604020202020204" pitchFamily="34" charset="0"/>
              </a:rPr>
              <a:t>10 October 1780</a:t>
            </a:r>
          </a:p>
        </p:txBody>
      </p:sp>
      <p:pic>
        <p:nvPicPr>
          <p:cNvPr id="71683" name="Content Placeholder 3" descr="hurrican.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81000" y="911225"/>
            <a:ext cx="3733800" cy="5184775"/>
          </a:xfrm>
        </p:spPr>
      </p:pic>
      <p:sp>
        <p:nvSpPr>
          <p:cNvPr id="71684" name="Content Placeholder 5"/>
          <p:cNvSpPr>
            <a:spLocks noGrp="1"/>
          </p:cNvSpPr>
          <p:nvPr>
            <p:ph sz="half" idx="2"/>
          </p:nvPr>
        </p:nvSpPr>
        <p:spPr>
          <a:xfrm>
            <a:off x="4572000" y="1752600"/>
            <a:ext cx="4343400" cy="3276600"/>
          </a:xfrm>
        </p:spPr>
        <p:txBody>
          <a:bodyPr/>
          <a:lstStyle/>
          <a:p>
            <a:pPr marL="0" indent="0" algn="ctr" eaLnBrk="1" hangingPunct="1"/>
            <a:r>
              <a:rPr lang="en-US" altLang="en-US" sz="2400" b="1">
                <a:solidFill>
                  <a:srgbClr val="0070C0"/>
                </a:solidFill>
                <a:latin typeface="Helvetica" panose="020B0604020202020204" pitchFamily="34" charset="0"/>
                <a:ea typeface="ＭＳ Ｐゴシック" panose="020B0600070205080204" pitchFamily="34" charset="-128"/>
                <a:cs typeface="Arial" panose="020B0604020202020204" pitchFamily="34" charset="0"/>
              </a:rPr>
              <a:t>200 mile per hour winds</a:t>
            </a:r>
          </a:p>
          <a:p>
            <a:pPr marL="0" indent="0" algn="ctr" eaLnBrk="1" hangingPunct="1"/>
            <a:r>
              <a:rPr lang="en-US" altLang="en-US" sz="2400" b="1">
                <a:solidFill>
                  <a:srgbClr val="0070C0"/>
                </a:solidFill>
                <a:latin typeface="Helvetica" panose="020B0604020202020204" pitchFamily="34" charset="0"/>
                <a:ea typeface="ＭＳ Ｐゴシック" panose="020B0600070205080204" pitchFamily="34" charset="-128"/>
                <a:cs typeface="Arial" panose="020B0604020202020204" pitchFamily="34" charset="0"/>
              </a:rPr>
              <a:t>Estimated 20,000-30,000 dead</a:t>
            </a:r>
          </a:p>
          <a:p>
            <a:pPr marL="0" indent="0" algn="ctr" eaLnBrk="1" hangingPunct="1"/>
            <a:r>
              <a:rPr lang="en-US" altLang="en-US" sz="2400" b="1">
                <a:solidFill>
                  <a:srgbClr val="0070C0"/>
                </a:solidFill>
                <a:latin typeface="Helvetica" panose="020B0604020202020204" pitchFamily="34" charset="0"/>
                <a:ea typeface="ＭＳ Ｐゴシック" panose="020B0600070205080204" pitchFamily="34" charset="-128"/>
                <a:cs typeface="Arial" panose="020B0604020202020204" pitchFamily="34" charset="0"/>
              </a:rPr>
              <a:t>Destroyed 40 French ships</a:t>
            </a:r>
          </a:p>
          <a:p>
            <a:pPr marL="0" indent="0" algn="ctr" eaLnBrk="1" hangingPunct="1"/>
            <a:r>
              <a:rPr lang="en-US" altLang="en-US" sz="2400" b="1">
                <a:solidFill>
                  <a:srgbClr val="0070C0"/>
                </a:solidFill>
                <a:latin typeface="Helvetica" panose="020B0604020202020204" pitchFamily="34" charset="0"/>
                <a:ea typeface="ＭＳ Ｐゴシック" panose="020B0600070205080204" pitchFamily="34" charset="-128"/>
                <a:cs typeface="Arial" panose="020B0604020202020204" pitchFamily="34" charset="0"/>
              </a:rPr>
              <a:t>Destroyed 19 Dutch ships</a:t>
            </a:r>
          </a:p>
        </p:txBody>
      </p:sp>
      <p:sp>
        <p:nvSpPr>
          <p:cNvPr id="71685" name="TextBox 6"/>
          <p:cNvSpPr txBox="1">
            <a:spLocks noChangeArrowheads="1"/>
          </p:cNvSpPr>
          <p:nvPr/>
        </p:nvSpPr>
        <p:spPr bwMode="auto">
          <a:xfrm>
            <a:off x="609600" y="6096000"/>
            <a:ext cx="3810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defRPr sz="21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eaLnBrk="1" hangingPunct="1">
              <a:spcBef>
                <a:spcPct val="0"/>
              </a:spcBef>
              <a:buFontTx/>
              <a:buNone/>
            </a:pPr>
            <a:r>
              <a:rPr lang="en-US" altLang="en-US" sz="1400" b="1">
                <a:solidFill>
                  <a:schemeClr val="tx1"/>
                </a:solidFill>
                <a:latin typeface="Calibri" panose="020F0502020204030204" pitchFamily="34" charset="0"/>
              </a:rPr>
              <a:t>Modernhistorian.blogspot.com</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274638"/>
            <a:ext cx="8229600" cy="639762"/>
          </a:xfrm>
        </p:spPr>
        <p:txBody>
          <a:bodyPr>
            <a:normAutofit fontScale="90000"/>
          </a:bodyPr>
          <a:lstStyle/>
          <a:p>
            <a:pPr eaLnBrk="1" hangingPunct="1">
              <a:defRPr/>
            </a:pPr>
            <a:r>
              <a:rPr lang="en-US" b="1">
                <a:latin typeface="Helvetica" pitchFamily="34" charset="0"/>
                <a:ea typeface="ＭＳ Ｐゴシック" pitchFamily="34" charset="-128"/>
                <a:cs typeface="Helvetica" pitchFamily="34" charset="0"/>
              </a:rPr>
              <a:t>Argentina</a:t>
            </a:r>
          </a:p>
        </p:txBody>
      </p:sp>
      <p:sp>
        <p:nvSpPr>
          <p:cNvPr id="72707" name="TextBox 3"/>
          <p:cNvSpPr txBox="1">
            <a:spLocks noChangeArrowheads="1"/>
          </p:cNvSpPr>
          <p:nvPr/>
        </p:nvSpPr>
        <p:spPr bwMode="auto">
          <a:xfrm>
            <a:off x="2665413" y="6096000"/>
            <a:ext cx="5002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defRPr sz="21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eaLnBrk="1" hangingPunct="1">
              <a:spcBef>
                <a:spcPct val="0"/>
              </a:spcBef>
              <a:buFontTx/>
              <a:buNone/>
            </a:pPr>
            <a:r>
              <a:rPr lang="fr-FR" altLang="en-US" sz="1800" b="1">
                <a:solidFill>
                  <a:schemeClr val="tx1"/>
                </a:solidFill>
                <a:latin typeface="Calibri" panose="020F0502020204030204" pitchFamily="34" charset="0"/>
              </a:rPr>
              <a:t>Argentina National Census, 1869</a:t>
            </a:r>
            <a:endParaRPr lang="en-US" altLang="en-US" sz="1800">
              <a:solidFill>
                <a:schemeClr val="tx1"/>
              </a:solidFill>
              <a:latin typeface="Calibri" panose="020F0502020204030204" pitchFamily="34" charset="0"/>
            </a:endParaRPr>
          </a:p>
        </p:txBody>
      </p:sp>
      <p:pic>
        <p:nvPicPr>
          <p:cNvPr id="72708" name="Content Placeholder 3" descr="Argentina_189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84388"/>
            <a:ext cx="9144000"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Content Placeholder 5"/>
          <p:cNvSpPr>
            <a:spLocks noGrp="1"/>
          </p:cNvSpPr>
          <p:nvPr>
            <p:ph idx="1"/>
          </p:nvPr>
        </p:nvSpPr>
        <p:spPr>
          <a:xfrm>
            <a:off x="457200" y="1417638"/>
            <a:ext cx="8229600" cy="4476750"/>
          </a:xfrm>
        </p:spPr>
        <p:txBody>
          <a:bodyPr/>
          <a:lstStyle/>
          <a:p>
            <a:pPr eaLnBrk="1" hangingPunct="1"/>
            <a:endParaRPr lang="en-US" altLang="en-US">
              <a:latin typeface="Helvetica"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274638"/>
            <a:ext cx="9144000" cy="715962"/>
          </a:xfrm>
        </p:spPr>
        <p:txBody>
          <a:bodyPr>
            <a:normAutofit fontScale="90000"/>
          </a:bodyPr>
          <a:lstStyle/>
          <a:p>
            <a:pPr eaLnBrk="1" hangingPunct="1">
              <a:defRPr/>
            </a:pPr>
            <a:r>
              <a:rPr lang="en-US" sz="4000" b="1">
                <a:latin typeface="Helvetica" pitchFamily="34" charset="0"/>
                <a:ea typeface="ＭＳ Ｐゴシック" pitchFamily="34" charset="-128"/>
                <a:cs typeface="Helvetica" pitchFamily="34" charset="0"/>
              </a:rPr>
              <a:t>Louisiana, New Orleans Passenger Lists, 1820-1945</a:t>
            </a:r>
          </a:p>
        </p:txBody>
      </p:sp>
      <p:pic>
        <p:nvPicPr>
          <p:cNvPr id="74755" name="Content Placeholder 5" descr="NEWO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763" y="1295400"/>
            <a:ext cx="9148763" cy="2276475"/>
          </a:xfrm>
        </p:spPr>
      </p:pic>
      <p:pic>
        <p:nvPicPr>
          <p:cNvPr id="74756" name="Picture 7" descr="NEW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0"/>
            <a:ext cx="91440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152400"/>
            <a:ext cx="8229600" cy="914400"/>
          </a:xfrm>
        </p:spPr>
        <p:txBody>
          <a:bodyPr/>
          <a:lstStyle/>
          <a:p>
            <a:pPr eaLnBrk="1" hangingPunct="1"/>
            <a:r>
              <a:rPr lang="en-US" altLang="en-US" b="1">
                <a:latin typeface="Helvetica" panose="020B0604020202020204" pitchFamily="34" charset="0"/>
                <a:ea typeface="ＭＳ Ｐゴシック" panose="020B0600070205080204" pitchFamily="34" charset="-128"/>
                <a:cs typeface="Helvetica" panose="020B0604020202020204" pitchFamily="34" charset="0"/>
              </a:rPr>
              <a:t>Rhodesia/Zimbabwe</a:t>
            </a:r>
          </a:p>
        </p:txBody>
      </p:sp>
      <p:pic>
        <p:nvPicPr>
          <p:cNvPr id="75779" name="Content Placeholder 3" descr="rho-fx.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624013"/>
            <a:ext cx="6135688" cy="4090987"/>
          </a:xfrm>
        </p:spPr>
      </p:pic>
      <p:pic>
        <p:nvPicPr>
          <p:cNvPr id="75780" name="Content Placeholder 3" descr="Harry_rosenberg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869950"/>
            <a:ext cx="67056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Box 5"/>
          <p:cNvSpPr txBox="1">
            <a:spLocks noChangeArrowheads="1"/>
          </p:cNvSpPr>
          <p:nvPr/>
        </p:nvSpPr>
        <p:spPr bwMode="auto">
          <a:xfrm>
            <a:off x="2335213" y="6210300"/>
            <a:ext cx="5575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defRPr sz="21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ctr" eaLnBrk="1" hangingPunct="1">
              <a:spcBef>
                <a:spcPct val="0"/>
              </a:spcBef>
              <a:buFontTx/>
              <a:buNone/>
            </a:pPr>
            <a:r>
              <a:rPr lang="en-US" altLang="en-US" sz="1800" b="1">
                <a:solidFill>
                  <a:schemeClr val="tx1"/>
                </a:solidFill>
                <a:latin typeface="Calibri" panose="020F0502020204030204" pitchFamily="34" charset="0"/>
              </a:rPr>
              <a:t>Zimbabwe, Death notices, 1904-1976</a:t>
            </a:r>
            <a:endParaRPr lang="en-US" altLang="en-US" sz="1800">
              <a:solidFill>
                <a:schemeClr val="tx1"/>
              </a:solidFill>
              <a:latin typeface="Calibri" panose="020F0502020204030204" pitchFamily="34"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457200" y="274638"/>
            <a:ext cx="8229600" cy="944562"/>
          </a:xfrm>
        </p:spPr>
        <p:txBody>
          <a:bodyPr/>
          <a:lstStyle/>
          <a:p>
            <a:pPr eaLnBrk="1" hangingPunct="1"/>
            <a:r>
              <a:rPr lang="en-US" altLang="en-US" sz="4800" b="1">
                <a:latin typeface="Helvetica" panose="020B0604020202020204" pitchFamily="34" charset="0"/>
                <a:ea typeface="ＭＳ Ｐゴシック" panose="020B0600070205080204" pitchFamily="34" charset="-128"/>
                <a:cs typeface="Helvetica" panose="020B0604020202020204" pitchFamily="34" charset="0"/>
              </a:rPr>
              <a:t>Jamaica</a:t>
            </a:r>
          </a:p>
        </p:txBody>
      </p:sp>
      <p:pic>
        <p:nvPicPr>
          <p:cNvPr id="77827" name="Content Placeholder 3" descr="Ja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14600"/>
            <a:ext cx="9126538"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Box 4"/>
          <p:cNvSpPr txBox="1">
            <a:spLocks noChangeArrowheads="1"/>
          </p:cNvSpPr>
          <p:nvPr/>
        </p:nvSpPr>
        <p:spPr bwMode="auto">
          <a:xfrm>
            <a:off x="228600" y="6172200"/>
            <a:ext cx="502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defRPr sz="21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eaLnBrk="1" hangingPunct="1">
              <a:spcBef>
                <a:spcPct val="0"/>
              </a:spcBef>
              <a:buFontTx/>
              <a:buNone/>
            </a:pPr>
            <a:r>
              <a:rPr lang="en-US" altLang="en-US" sz="1800" b="1">
                <a:solidFill>
                  <a:schemeClr val="tx1"/>
                </a:solidFill>
                <a:latin typeface="Calibri" panose="020F0502020204030204" pitchFamily="34" charset="0"/>
              </a:rPr>
              <a:t>Jamaica, Civil Birth Registration</a:t>
            </a:r>
            <a:endParaRPr lang="en-US" altLang="en-US" sz="1800">
              <a:solidFill>
                <a:schemeClr val="tx1"/>
              </a:solidFill>
              <a:latin typeface="Calibri" panose="020F0502020204030204" pitchFamily="34" charset="0"/>
            </a:endParaRPr>
          </a:p>
        </p:txBody>
      </p:sp>
      <p:sp>
        <p:nvSpPr>
          <p:cNvPr id="77829" name="Content Placeholder 5"/>
          <p:cNvSpPr>
            <a:spLocks noGrp="1"/>
          </p:cNvSpPr>
          <p:nvPr>
            <p:ph idx="1"/>
          </p:nvPr>
        </p:nvSpPr>
        <p:spPr>
          <a:xfrm>
            <a:off x="457200" y="1417638"/>
            <a:ext cx="8229600" cy="4476750"/>
          </a:xfrm>
        </p:spPr>
        <p:txBody>
          <a:bodyPr/>
          <a:lstStyle/>
          <a:p>
            <a:pPr eaLnBrk="1" hangingPunct="1"/>
            <a:endParaRPr lang="en-US" altLang="en-US">
              <a:latin typeface="Helvetica"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altLang="en-US" sz="4000" b="1">
                <a:latin typeface="Helvetica" panose="020B0604020202020204" pitchFamily="34" charset="0"/>
                <a:ea typeface="ＭＳ Ｐゴシック" panose="020B0600070205080204" pitchFamily="34" charset="-128"/>
                <a:cs typeface="Helvetica" panose="020B0604020202020204" pitchFamily="34" charset="0"/>
              </a:rPr>
              <a:t>Belgium, Civil Registration</a:t>
            </a:r>
            <a:endParaRPr lang="en-US" altLang="en-US" sz="4000">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78851" name="Content Placeholder 3" descr="belgium.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52563" y="1371600"/>
            <a:ext cx="6167437" cy="4343400"/>
          </a:xfrm>
        </p:spPr>
      </p:pic>
      <p:pic>
        <p:nvPicPr>
          <p:cNvPr id="78852" name="Content Placeholder 3" descr="rese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3" descr="rese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514600"/>
            <a:ext cx="914400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3917950"/>
            <a:ext cx="7772400" cy="731838"/>
          </a:xfrm>
        </p:spPr>
        <p:txBody>
          <a:bodyPr/>
          <a:lstStyle/>
          <a:p>
            <a:r>
              <a:rPr lang="en-US" altLang="en-US">
                <a:latin typeface="Helvetica" panose="020B0604020202020204" pitchFamily="34" charset="0"/>
                <a:ea typeface="ＭＳ Ｐゴシック" panose="020B0600070205080204" pitchFamily="34" charset="-128"/>
                <a:cs typeface="Helvetica" panose="020B0604020202020204" pitchFamily="34" charset="0"/>
              </a:rPr>
              <a:t>Books</a:t>
            </a:r>
          </a:p>
        </p:txBody>
      </p:sp>
      <p:sp>
        <p:nvSpPr>
          <p:cNvPr id="15363" name="Text Placeholder 2"/>
          <p:cNvSpPr>
            <a:spLocks noGrp="1"/>
          </p:cNvSpPr>
          <p:nvPr>
            <p:ph type="body" idx="1"/>
          </p:nvPr>
        </p:nvSpPr>
        <p:spPr>
          <a:xfrm>
            <a:off x="457200" y="4659313"/>
            <a:ext cx="7772400" cy="528637"/>
          </a:xfrm>
        </p:spPr>
        <p:txBody>
          <a:bodyPr/>
          <a:lstStyle/>
          <a:p>
            <a:endParaRPr lang="en-US" altLang="en-US">
              <a:latin typeface="Helvetica" panose="020B0604020202020204" pitchFamily="34" charset="0"/>
              <a:ea typeface="ＭＳ Ｐゴシック" panose="020B0600070205080204" pitchFamily="34" charset="-128"/>
              <a:cs typeface="Helvetica" panose="020B0604020202020204" pitchFamily="34" charset="0"/>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7200" y="274638"/>
            <a:ext cx="8229600" cy="792162"/>
          </a:xfrm>
        </p:spPr>
        <p:txBody>
          <a:bodyPr/>
          <a:lstStyle/>
          <a:p>
            <a:r>
              <a:rPr lang="en-US" altLang="en-US" sz="4400" b="1" dirty="0">
                <a:solidFill>
                  <a:srgbClr val="86B940"/>
                </a:solidFill>
                <a:latin typeface="Helvetica" panose="020B0604020202020204" pitchFamily="34" charset="0"/>
                <a:ea typeface="ＭＳ Ｐゴシック" panose="020B0600070205080204" pitchFamily="34" charset="-128"/>
                <a:cs typeface="Helvetica" panose="020B0604020202020204" pitchFamily="34" charset="0"/>
              </a:rPr>
              <a:t>Brazil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466"/>
            <a:ext cx="9144000" cy="5564580"/>
          </a:xfrm>
          <a:prstGeom prst="rect">
            <a:avLst/>
          </a:prstGeom>
        </p:spPr>
      </p:pic>
    </p:spTree>
    <p:extLst>
      <p:ext uri="{BB962C8B-B14F-4D97-AF65-F5344CB8AC3E}">
        <p14:creationId xmlns:p14="http://schemas.microsoft.com/office/powerpoint/2010/main" val="133559396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7487"/>
            <a:ext cx="9144000" cy="5063026"/>
          </a:xfrm>
          <a:prstGeom prst="rect">
            <a:avLst/>
          </a:prstGeom>
        </p:spPr>
      </p:pic>
      <p:sp>
        <p:nvSpPr>
          <p:cNvPr id="3" name="TextBox 2"/>
          <p:cNvSpPr txBox="1"/>
          <p:nvPr/>
        </p:nvSpPr>
        <p:spPr>
          <a:xfrm>
            <a:off x="3173186" y="234043"/>
            <a:ext cx="5328557" cy="461665"/>
          </a:xfrm>
          <a:prstGeom prst="rect">
            <a:avLst/>
          </a:prstGeom>
          <a:noFill/>
        </p:spPr>
        <p:txBody>
          <a:bodyPr wrap="square" rtlCol="0">
            <a:spAutoFit/>
          </a:bodyPr>
          <a:lstStyle/>
          <a:p>
            <a:r>
              <a:rPr lang="en-US" sz="2400" b="1" dirty="0">
                <a:solidFill>
                  <a:srgbClr val="00B050"/>
                </a:solidFill>
              </a:rPr>
              <a:t>Washington DC Marriages</a:t>
            </a:r>
          </a:p>
        </p:txBody>
      </p:sp>
    </p:spTree>
    <p:extLst>
      <p:ext uri="{BB962C8B-B14F-4D97-AF65-F5344CB8AC3E}">
        <p14:creationId xmlns:p14="http://schemas.microsoft.com/office/powerpoint/2010/main" val="125158688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57200" y="152400"/>
            <a:ext cx="8229600" cy="914400"/>
          </a:xfrm>
        </p:spPr>
        <p:txBody>
          <a:bodyPr>
            <a:normAutofit fontScale="90000"/>
          </a:bodyPr>
          <a:lstStyle/>
          <a:p>
            <a:pPr eaLnBrk="1" hangingPunct="1">
              <a:defRPr/>
            </a:pPr>
            <a:r>
              <a:rPr lang="en-US" sz="4000" b="1">
                <a:latin typeface="Helvetica" pitchFamily="34" charset="0"/>
                <a:ea typeface="ＭＳ Ｐゴシック" pitchFamily="34" charset="-128"/>
                <a:cs typeface="Helvetica" pitchFamily="34" charset="0"/>
              </a:rPr>
              <a:t>Italy, Mantova, Jewish Records, 1770-1899</a:t>
            </a:r>
          </a:p>
        </p:txBody>
      </p:sp>
      <p:pic>
        <p:nvPicPr>
          <p:cNvPr id="83971" name="Content Placeholder 3" descr="italy 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8775" y="1752600"/>
            <a:ext cx="8023225" cy="5083175"/>
          </a:xfrm>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pPr eaLnBrk="1" hangingPunct="1">
              <a:defRPr/>
            </a:pPr>
            <a:r>
              <a:rPr lang="en-US" b="1">
                <a:latin typeface="Helvetica" pitchFamily="34" charset="0"/>
                <a:ea typeface="ＭＳ Ｐゴシック" pitchFamily="34" charset="-128"/>
                <a:cs typeface="Helvetica" pitchFamily="34" charset="0"/>
              </a:rPr>
              <a:t>Spain, Province of Cordoba, Municipal records, 1509-1947</a:t>
            </a:r>
          </a:p>
        </p:txBody>
      </p:sp>
      <p:pic>
        <p:nvPicPr>
          <p:cNvPr id="84995" name="Content Placeholder 3" descr="1920 census Cordoba spain.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2414588"/>
            <a:ext cx="9144000" cy="2257425"/>
          </a:xfrm>
        </p:spPr>
      </p:pic>
      <p:sp>
        <p:nvSpPr>
          <p:cNvPr id="84996" name="TextBox 4"/>
          <p:cNvSpPr txBox="1">
            <a:spLocks noChangeArrowheads="1"/>
          </p:cNvSpPr>
          <p:nvPr/>
        </p:nvSpPr>
        <p:spPr bwMode="auto">
          <a:xfrm>
            <a:off x="304800" y="5334000"/>
            <a:ext cx="381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defRPr sz="21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eaLnBrk="1" hangingPunct="1">
              <a:spcBef>
                <a:spcPct val="0"/>
              </a:spcBef>
              <a:buFontTx/>
              <a:buNone/>
            </a:pPr>
            <a:r>
              <a:rPr lang="en-US" altLang="en-US" sz="2400" b="1">
                <a:solidFill>
                  <a:schemeClr val="tx1"/>
                </a:solidFill>
                <a:latin typeface="Calibri" panose="020F0502020204030204" pitchFamily="34" charset="0"/>
              </a:rPr>
              <a:t>1920 Census</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endParaRPr lang="en-US" altLang="en-US">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87043" name="Content Placeholder 3" descr="1908 spain cordoba.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17850"/>
            <a:ext cx="9144000" cy="977900"/>
          </a:xfrm>
        </p:spPr>
      </p:pic>
      <p:sp>
        <p:nvSpPr>
          <p:cNvPr id="87044" name="TextBox 4"/>
          <p:cNvSpPr txBox="1">
            <a:spLocks noChangeArrowheads="1"/>
          </p:cNvSpPr>
          <p:nvPr/>
        </p:nvSpPr>
        <p:spPr bwMode="auto">
          <a:xfrm>
            <a:off x="228600" y="5715000"/>
            <a:ext cx="579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defRPr sz="21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eaLnBrk="1" hangingPunct="1">
              <a:spcBef>
                <a:spcPct val="0"/>
              </a:spcBef>
              <a:buFontTx/>
              <a:buNone/>
            </a:pPr>
            <a:r>
              <a:rPr lang="en-US" altLang="en-US" sz="2400" b="1">
                <a:solidFill>
                  <a:schemeClr val="tx1"/>
                </a:solidFill>
                <a:latin typeface="Calibri" panose="020F0502020204030204" pitchFamily="34" charset="0"/>
              </a:rPr>
              <a:t>1908 Census..adds name Toledano</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endParaRPr lang="en-US" altLang="en-US">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89091" name="Content Placeholder 3" descr="1904 b cordaoba.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2895600"/>
            <a:ext cx="9144000" cy="896938"/>
          </a:xfrm>
        </p:spPr>
      </p:pic>
      <p:sp>
        <p:nvSpPr>
          <p:cNvPr id="89092" name="TextBox 4"/>
          <p:cNvSpPr txBox="1">
            <a:spLocks noChangeArrowheads="1"/>
          </p:cNvSpPr>
          <p:nvPr/>
        </p:nvSpPr>
        <p:spPr bwMode="auto">
          <a:xfrm>
            <a:off x="2457450" y="6172200"/>
            <a:ext cx="581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Arial" panose="020B0604020202020204" pitchFamily="34" charset="0"/>
              <a:defRPr sz="28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defRPr sz="21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666662"/>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eaLnBrk="1" hangingPunct="1">
              <a:spcBef>
                <a:spcPct val="0"/>
              </a:spcBef>
              <a:buFontTx/>
              <a:buNone/>
            </a:pPr>
            <a:r>
              <a:rPr lang="en-US" altLang="en-US" sz="2400" b="1">
                <a:solidFill>
                  <a:schemeClr val="tx1"/>
                </a:solidFill>
                <a:latin typeface="Calibri" panose="020F0502020204030204" pitchFamily="34" charset="0"/>
              </a:rPr>
              <a:t>1904 Census for wife living with her father</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7">
            <a:extLst>
              <a:ext uri="{FF2B5EF4-FFF2-40B4-BE49-F238E27FC236}">
                <a16:creationId xmlns:a16="http://schemas.microsoft.com/office/drawing/2014/main" id="{08B72314-43D6-4818-975D-E911794A7497}"/>
              </a:ext>
            </a:extLst>
          </p:cNvPr>
          <p:cNvSpPr>
            <a:spLocks noGrp="1"/>
          </p:cNvSpPr>
          <p:nvPr>
            <p:ph type="title"/>
          </p:nvPr>
        </p:nvSpPr>
        <p:spPr>
          <a:xfrm>
            <a:off x="0" y="0"/>
            <a:ext cx="9144000" cy="1143000"/>
          </a:xfrm>
        </p:spPr>
        <p:txBody>
          <a:bodyPr/>
          <a:lstStyle/>
          <a:p>
            <a:pPr eaLnBrk="1" hangingPunct="1"/>
            <a:r>
              <a:rPr lang="en-US" altLang="en-US" sz="6600" b="1">
                <a:solidFill>
                  <a:srgbClr val="0070C0"/>
                </a:solidFill>
                <a:cs typeface="Arial" panose="020B0604020202020204" pitchFamily="34" charset="0"/>
              </a:rPr>
              <a:t>Knowles Collection</a:t>
            </a:r>
          </a:p>
        </p:txBody>
      </p:sp>
      <p:pic>
        <p:nvPicPr>
          <p:cNvPr id="56323" name="Content Placeholder 9" descr="rosenbaum.jpg">
            <a:extLst>
              <a:ext uri="{FF2B5EF4-FFF2-40B4-BE49-F238E27FC236}">
                <a16:creationId xmlns:a16="http://schemas.microsoft.com/office/drawing/2014/main" id="{A2E0D4B6-1BC6-4475-9637-0A7B471AFAD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819400" y="1600200"/>
            <a:ext cx="3238500" cy="4392613"/>
          </a:xfrm>
        </p:spPr>
      </p:pic>
      <p:sp>
        <p:nvSpPr>
          <p:cNvPr id="56324" name="TextBox 10">
            <a:extLst>
              <a:ext uri="{FF2B5EF4-FFF2-40B4-BE49-F238E27FC236}">
                <a16:creationId xmlns:a16="http://schemas.microsoft.com/office/drawing/2014/main" id="{F1537CB3-F340-4E4D-A881-0B31CFEF0E35}"/>
              </a:ext>
            </a:extLst>
          </p:cNvPr>
          <p:cNvSpPr txBox="1">
            <a:spLocks noChangeArrowheads="1"/>
          </p:cNvSpPr>
          <p:nvPr/>
        </p:nvSpPr>
        <p:spPr bwMode="auto">
          <a:xfrm>
            <a:off x="685800" y="624840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a:solidFill>
                  <a:srgbClr val="0070C0"/>
                </a:solidFill>
              </a:rPr>
              <a:t>Moses David Rosenbaum</a:t>
            </a:r>
          </a:p>
        </p:txBody>
      </p:sp>
    </p:spTree>
    <p:extLst>
      <p:ext uri="{BB962C8B-B14F-4D97-AF65-F5344CB8AC3E}">
        <p14:creationId xmlns:p14="http://schemas.microsoft.com/office/powerpoint/2010/main" val="399861321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3.bp.blogspot.com/_tkAJ4TUl8RI/SyF96MtPROI/AAAAAAAAACg/fXwLk0L99KY/s320/rosesnowmd.jpg">
            <a:extLst>
              <a:ext uri="{FF2B5EF4-FFF2-40B4-BE49-F238E27FC236}">
                <a16:creationId xmlns:a16="http://schemas.microsoft.com/office/drawing/2014/main" id="{4CED0D32-673C-4F2B-B934-9DB683DE2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8438"/>
            <a:ext cx="6096000" cy="659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251300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a:extLst>
              <a:ext uri="{FF2B5EF4-FFF2-40B4-BE49-F238E27FC236}">
                <a16:creationId xmlns:a16="http://schemas.microsoft.com/office/drawing/2014/main" id="{7E8385FA-545C-4869-A7F5-7B26CA4B80D0}"/>
              </a:ext>
            </a:extLst>
          </p:cNvPr>
          <p:cNvSpPr>
            <a:spLocks noGrp="1"/>
          </p:cNvSpPr>
          <p:nvPr>
            <p:ph type="title"/>
          </p:nvPr>
        </p:nvSpPr>
        <p:spPr>
          <a:xfrm>
            <a:off x="0" y="0"/>
            <a:ext cx="9144000" cy="1143000"/>
          </a:xfrm>
        </p:spPr>
        <p:txBody>
          <a:bodyPr>
            <a:normAutofit fontScale="90000"/>
          </a:bodyPr>
          <a:lstStyle/>
          <a:p>
            <a:pPr eaLnBrk="1" hangingPunct="1"/>
            <a:r>
              <a:rPr lang="en-US" altLang="en-US" sz="4800" b="1" dirty="0" err="1">
                <a:solidFill>
                  <a:srgbClr val="0070C0"/>
                </a:solidFill>
              </a:rPr>
              <a:t>Fordon</a:t>
            </a:r>
            <a:r>
              <a:rPr lang="en-US" altLang="en-US" sz="4800" b="1" dirty="0">
                <a:solidFill>
                  <a:srgbClr val="0070C0"/>
                </a:solidFill>
              </a:rPr>
              <a:t>, Poland Marriage Record</a:t>
            </a:r>
          </a:p>
        </p:txBody>
      </p:sp>
      <p:pic>
        <p:nvPicPr>
          <p:cNvPr id="40963" name="Picture 2">
            <a:extLst>
              <a:ext uri="{FF2B5EF4-FFF2-40B4-BE49-F238E27FC236}">
                <a16:creationId xmlns:a16="http://schemas.microsoft.com/office/drawing/2014/main" id="{84B45FEA-F1DD-479F-8170-B6B1918616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7825" y="1273175"/>
            <a:ext cx="8470900" cy="5432425"/>
          </a:xfrm>
          <a:noFill/>
        </p:spPr>
      </p:pic>
      <p:sp>
        <p:nvSpPr>
          <p:cNvPr id="7" name="Right Arrow 6">
            <a:extLst>
              <a:ext uri="{FF2B5EF4-FFF2-40B4-BE49-F238E27FC236}">
                <a16:creationId xmlns:a16="http://schemas.microsoft.com/office/drawing/2014/main" id="{E2BBD759-F353-4E45-A649-809D22E4D870}"/>
              </a:ext>
            </a:extLst>
          </p:cNvPr>
          <p:cNvSpPr/>
          <p:nvPr/>
        </p:nvSpPr>
        <p:spPr>
          <a:xfrm>
            <a:off x="152400" y="2971800"/>
            <a:ext cx="838200" cy="1524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303024412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a:extLst>
              <a:ext uri="{FF2B5EF4-FFF2-40B4-BE49-F238E27FC236}">
                <a16:creationId xmlns:a16="http://schemas.microsoft.com/office/drawing/2014/main" id="{3266D1D3-4857-4112-9F4B-A58C091AEB7D}"/>
              </a:ext>
            </a:extLst>
          </p:cNvPr>
          <p:cNvSpPr>
            <a:spLocks noGrp="1"/>
          </p:cNvSpPr>
          <p:nvPr>
            <p:ph type="title"/>
          </p:nvPr>
        </p:nvSpPr>
        <p:spPr>
          <a:xfrm>
            <a:off x="0" y="0"/>
            <a:ext cx="9144000" cy="1417638"/>
          </a:xfrm>
        </p:spPr>
        <p:txBody>
          <a:bodyPr/>
          <a:lstStyle/>
          <a:p>
            <a:pPr eaLnBrk="1" hangingPunct="1"/>
            <a:r>
              <a:rPr lang="en-US" altLang="en-US" sz="8000" b="1">
                <a:solidFill>
                  <a:srgbClr val="0070C0"/>
                </a:solidFill>
              </a:rPr>
              <a:t>Mordy Collection</a:t>
            </a:r>
          </a:p>
        </p:txBody>
      </p:sp>
      <p:sp>
        <p:nvSpPr>
          <p:cNvPr id="13315" name="Content Placeholder 4">
            <a:extLst>
              <a:ext uri="{FF2B5EF4-FFF2-40B4-BE49-F238E27FC236}">
                <a16:creationId xmlns:a16="http://schemas.microsoft.com/office/drawing/2014/main" id="{CC862ACF-61C9-4388-97A7-08B64EA123D1}"/>
              </a:ext>
            </a:extLst>
          </p:cNvPr>
          <p:cNvSpPr>
            <a:spLocks noGrp="1"/>
          </p:cNvSpPr>
          <p:nvPr>
            <p:ph idx="1"/>
          </p:nvPr>
        </p:nvSpPr>
        <p:spPr>
          <a:xfrm>
            <a:off x="1143000" y="1981200"/>
            <a:ext cx="6934200" cy="4144963"/>
          </a:xfrm>
        </p:spPr>
        <p:txBody>
          <a:bodyPr>
            <a:normAutofit lnSpcReduction="10000"/>
          </a:bodyPr>
          <a:lstStyle/>
          <a:p>
            <a:pPr eaLnBrk="1" hangingPunct="1"/>
            <a:r>
              <a:rPr lang="en-US" altLang="en-US" sz="3600" b="1">
                <a:cs typeface="Arial" panose="020B0604020202020204" pitchFamily="34" charset="0"/>
              </a:rPr>
              <a:t>Consists of over 155 pedigrees</a:t>
            </a:r>
          </a:p>
          <a:p>
            <a:pPr eaLnBrk="1" hangingPunct="1"/>
            <a:r>
              <a:rPr lang="en-US" altLang="en-US" sz="3600" b="1">
                <a:cs typeface="Arial" panose="020B0604020202020204" pitchFamily="34" charset="0"/>
              </a:rPr>
              <a:t>Records are linked by a numerical code</a:t>
            </a:r>
          </a:p>
          <a:p>
            <a:pPr eaLnBrk="1" hangingPunct="1"/>
            <a:r>
              <a:rPr lang="en-US" altLang="en-US" sz="3600" b="1">
                <a:cs typeface="Arial" panose="020B0604020202020204" pitchFamily="34" charset="0"/>
              </a:rPr>
              <a:t>About 7500 people in the collection</a:t>
            </a:r>
          </a:p>
          <a:p>
            <a:pPr eaLnBrk="1" hangingPunct="1"/>
            <a:r>
              <a:rPr lang="en-US" altLang="en-US" sz="3600" b="1">
                <a:cs typeface="Arial" panose="020B0604020202020204" pitchFamily="34" charset="0"/>
              </a:rPr>
              <a:t>Very hard to research.</a:t>
            </a:r>
          </a:p>
          <a:p>
            <a:pPr eaLnBrk="1" hangingPunct="1"/>
            <a:endParaRPr lang="en-US" altLang="en-US"/>
          </a:p>
        </p:txBody>
      </p:sp>
    </p:spTree>
    <p:extLst>
      <p:ext uri="{BB962C8B-B14F-4D97-AF65-F5344CB8AC3E}">
        <p14:creationId xmlns:p14="http://schemas.microsoft.com/office/powerpoint/2010/main" val="428340403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fs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20875"/>
            <a:ext cx="91440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 Arrow 2"/>
          <p:cNvSpPr/>
          <p:nvPr/>
        </p:nvSpPr>
        <p:spPr>
          <a:xfrm>
            <a:off x="3352800" y="2590800"/>
            <a:ext cx="1295400" cy="152400"/>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can0005">
            <a:extLst>
              <a:ext uri="{FF2B5EF4-FFF2-40B4-BE49-F238E27FC236}">
                <a16:creationId xmlns:a16="http://schemas.microsoft.com/office/drawing/2014/main" id="{C978041B-D03F-47DF-AF52-EC087A367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a:extLst>
              <a:ext uri="{FF2B5EF4-FFF2-40B4-BE49-F238E27FC236}">
                <a16:creationId xmlns:a16="http://schemas.microsoft.com/office/drawing/2014/main" id="{A6631F9A-5EC7-47F0-8812-CE60C8E71A5A}"/>
              </a:ext>
            </a:extLst>
          </p:cNvPr>
          <p:cNvSpPr txBox="1">
            <a:spLocks noChangeArrowheads="1"/>
          </p:cNvSpPr>
          <p:nvPr/>
        </p:nvSpPr>
        <p:spPr bwMode="auto">
          <a:xfrm>
            <a:off x="0" y="5715000"/>
            <a:ext cx="2427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800" b="1">
                <a:solidFill>
                  <a:srgbClr val="0070C0"/>
                </a:solidFill>
                <a:latin typeface="Tahoma" panose="020B0604030504040204" pitchFamily="34" charset="0"/>
              </a:rPr>
              <a:t>Abraham Levy LL 11.8.11</a:t>
            </a:r>
          </a:p>
        </p:txBody>
      </p:sp>
      <p:sp>
        <p:nvSpPr>
          <p:cNvPr id="14340" name="Text Box 4">
            <a:extLst>
              <a:ext uri="{FF2B5EF4-FFF2-40B4-BE49-F238E27FC236}">
                <a16:creationId xmlns:a16="http://schemas.microsoft.com/office/drawing/2014/main" id="{7BA158D8-EEB2-4905-95F2-4344DE05508A}"/>
              </a:ext>
            </a:extLst>
          </p:cNvPr>
          <p:cNvSpPr txBox="1">
            <a:spLocks noChangeArrowheads="1"/>
          </p:cNvSpPr>
          <p:nvPr/>
        </p:nvSpPr>
        <p:spPr bwMode="auto">
          <a:xfrm>
            <a:off x="7086600" y="457200"/>
            <a:ext cx="20574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400" b="1">
                <a:latin typeface="Tahoma" panose="020B0604030504040204" pitchFamily="34" charset="0"/>
              </a:rPr>
              <a:t>First number (11) is the fathers  reference number in the previous generation.</a:t>
            </a:r>
          </a:p>
        </p:txBody>
      </p:sp>
      <p:sp>
        <p:nvSpPr>
          <p:cNvPr id="14341" name="Text Box 5">
            <a:extLst>
              <a:ext uri="{FF2B5EF4-FFF2-40B4-BE49-F238E27FC236}">
                <a16:creationId xmlns:a16="http://schemas.microsoft.com/office/drawing/2014/main" id="{E7803BD1-C123-43CD-A4FC-7BA86E898671}"/>
              </a:ext>
            </a:extLst>
          </p:cNvPr>
          <p:cNvSpPr txBox="1">
            <a:spLocks noChangeArrowheads="1"/>
          </p:cNvSpPr>
          <p:nvPr/>
        </p:nvSpPr>
        <p:spPr bwMode="auto">
          <a:xfrm>
            <a:off x="0" y="2971800"/>
            <a:ext cx="2209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400" b="1">
                <a:latin typeface="Tahoma" panose="020B0604030504040204" pitchFamily="34" charset="0"/>
              </a:rPr>
              <a:t>The second number (8) is the generation number.</a:t>
            </a:r>
          </a:p>
        </p:txBody>
      </p:sp>
      <p:sp>
        <p:nvSpPr>
          <p:cNvPr id="14342" name="Text Box 6">
            <a:extLst>
              <a:ext uri="{FF2B5EF4-FFF2-40B4-BE49-F238E27FC236}">
                <a16:creationId xmlns:a16="http://schemas.microsoft.com/office/drawing/2014/main" id="{CDB39C75-EC09-4511-9CD1-5945E2440F60}"/>
              </a:ext>
            </a:extLst>
          </p:cNvPr>
          <p:cNvSpPr txBox="1">
            <a:spLocks noChangeArrowheads="1"/>
          </p:cNvSpPr>
          <p:nvPr/>
        </p:nvSpPr>
        <p:spPr bwMode="auto">
          <a:xfrm>
            <a:off x="7239000" y="4953000"/>
            <a:ext cx="19050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400" b="1">
                <a:latin typeface="Tahoma" panose="020B0604030504040204" pitchFamily="34" charset="0"/>
              </a:rPr>
              <a:t>The third number (11) is the reference number within the generation</a:t>
            </a:r>
            <a:r>
              <a:rPr lang="en-US" altLang="en-US" sz="1800">
                <a:solidFill>
                  <a:schemeClr val="bg2"/>
                </a:solidFill>
                <a:latin typeface="Tahoma" panose="020B0604030504040204" pitchFamily="34" charset="0"/>
              </a:rPr>
              <a:t>.</a:t>
            </a:r>
          </a:p>
        </p:txBody>
      </p:sp>
      <p:sp>
        <p:nvSpPr>
          <p:cNvPr id="8" name="Right Arrow 7">
            <a:extLst>
              <a:ext uri="{FF2B5EF4-FFF2-40B4-BE49-F238E27FC236}">
                <a16:creationId xmlns:a16="http://schemas.microsoft.com/office/drawing/2014/main" id="{551BE102-6169-4C14-BBCC-7F72691FBA3E}"/>
              </a:ext>
            </a:extLst>
          </p:cNvPr>
          <p:cNvSpPr/>
          <p:nvPr/>
        </p:nvSpPr>
        <p:spPr>
          <a:xfrm>
            <a:off x="3810000" y="381000"/>
            <a:ext cx="533400" cy="1524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Up Arrow 8">
            <a:extLst>
              <a:ext uri="{FF2B5EF4-FFF2-40B4-BE49-F238E27FC236}">
                <a16:creationId xmlns:a16="http://schemas.microsoft.com/office/drawing/2014/main" id="{333E49FA-5FA8-4E4E-8B82-9729E957785D}"/>
              </a:ext>
            </a:extLst>
          </p:cNvPr>
          <p:cNvSpPr/>
          <p:nvPr/>
        </p:nvSpPr>
        <p:spPr>
          <a:xfrm>
            <a:off x="4495800" y="2971800"/>
            <a:ext cx="152400" cy="304800"/>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Left Arrow 9">
            <a:extLst>
              <a:ext uri="{FF2B5EF4-FFF2-40B4-BE49-F238E27FC236}">
                <a16:creationId xmlns:a16="http://schemas.microsoft.com/office/drawing/2014/main" id="{CA6DCC98-2B28-4A91-BC45-EB24832677A9}"/>
              </a:ext>
            </a:extLst>
          </p:cNvPr>
          <p:cNvSpPr/>
          <p:nvPr/>
        </p:nvSpPr>
        <p:spPr>
          <a:xfrm>
            <a:off x="4953000" y="5105400"/>
            <a:ext cx="609600" cy="152400"/>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49756832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davis1">
            <a:extLst>
              <a:ext uri="{FF2B5EF4-FFF2-40B4-BE49-F238E27FC236}">
                <a16:creationId xmlns:a16="http://schemas.microsoft.com/office/drawing/2014/main" id="{338FF449-3D60-42C5-ACDD-1C149D5E6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447800"/>
            <a:ext cx="90662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2">
            <a:extLst>
              <a:ext uri="{FF2B5EF4-FFF2-40B4-BE49-F238E27FC236}">
                <a16:creationId xmlns:a16="http://schemas.microsoft.com/office/drawing/2014/main" id="{A75625BC-B406-4515-866E-342E30C1A57A}"/>
              </a:ext>
            </a:extLst>
          </p:cNvPr>
          <p:cNvSpPr>
            <a:spLocks noGrp="1"/>
          </p:cNvSpPr>
          <p:nvPr>
            <p:ph type="title"/>
          </p:nvPr>
        </p:nvSpPr>
        <p:spPr>
          <a:xfrm>
            <a:off x="38100" y="152400"/>
            <a:ext cx="9066213" cy="1265238"/>
          </a:xfrm>
        </p:spPr>
        <p:txBody>
          <a:bodyPr/>
          <a:lstStyle/>
          <a:p>
            <a:pPr eaLnBrk="1" hangingPunct="1"/>
            <a:r>
              <a:rPr lang="en-US" altLang="en-US" sz="5400" b="1">
                <a:solidFill>
                  <a:srgbClr val="0070C0"/>
                </a:solidFill>
              </a:rPr>
              <a:t>Davis Pedigree D (Lemon)</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a:extLst>
              <a:ext uri="{FF2B5EF4-FFF2-40B4-BE49-F238E27FC236}">
                <a16:creationId xmlns:a16="http://schemas.microsoft.com/office/drawing/2014/main" id="{7BCDAB3B-8F2D-4A79-9F00-8D7059D9F4EA}"/>
              </a:ext>
            </a:extLst>
          </p:cNvPr>
          <p:cNvSpPr>
            <a:spLocks noGrp="1"/>
          </p:cNvSpPr>
          <p:nvPr>
            <p:ph type="title" idx="4294967295"/>
          </p:nvPr>
        </p:nvSpPr>
        <p:spPr>
          <a:xfrm>
            <a:off x="0" y="76200"/>
            <a:ext cx="9144000" cy="1219200"/>
          </a:xfrm>
        </p:spPr>
        <p:txBody>
          <a:bodyPr/>
          <a:lstStyle/>
          <a:p>
            <a:pPr eaLnBrk="1" hangingPunct="1"/>
            <a:r>
              <a:rPr lang="en-US" altLang="en-US" sz="6000" b="1">
                <a:solidFill>
                  <a:srgbClr val="0070C0"/>
                </a:solidFill>
              </a:rPr>
              <a:t>1881 English Census</a:t>
            </a:r>
          </a:p>
        </p:txBody>
      </p:sp>
      <p:pic>
        <p:nvPicPr>
          <p:cNvPr id="17411" name="Picture 1">
            <a:extLst>
              <a:ext uri="{FF2B5EF4-FFF2-40B4-BE49-F238E27FC236}">
                <a16:creationId xmlns:a16="http://schemas.microsoft.com/office/drawing/2014/main" id="{6955B9ED-43F7-4F7E-9C12-4309B95FE7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6513"/>
            <a:ext cx="914400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Arrow 2">
            <a:extLst>
              <a:ext uri="{FF2B5EF4-FFF2-40B4-BE49-F238E27FC236}">
                <a16:creationId xmlns:a16="http://schemas.microsoft.com/office/drawing/2014/main" id="{3E2B427C-5CAB-45A4-9113-8A7BCCCE2DE0}"/>
              </a:ext>
            </a:extLst>
          </p:cNvPr>
          <p:cNvSpPr/>
          <p:nvPr/>
        </p:nvSpPr>
        <p:spPr>
          <a:xfrm>
            <a:off x="533400" y="4572000"/>
            <a:ext cx="12954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DB3BEB80-F596-48BD-9506-4E976458914D}"/>
              </a:ext>
            </a:extLst>
          </p:cNvPr>
          <p:cNvSpPr>
            <a:spLocks noGrp="1"/>
          </p:cNvSpPr>
          <p:nvPr>
            <p:ph type="title"/>
          </p:nvPr>
        </p:nvSpPr>
        <p:spPr>
          <a:xfrm>
            <a:off x="0" y="0"/>
            <a:ext cx="9144000" cy="914400"/>
          </a:xfrm>
        </p:spPr>
        <p:txBody>
          <a:bodyPr>
            <a:normAutofit fontScale="90000"/>
          </a:bodyPr>
          <a:lstStyle/>
          <a:p>
            <a:pPr eaLnBrk="1" hangingPunct="1"/>
            <a:r>
              <a:rPr lang="en-US" altLang="en-US" sz="7200" b="1">
                <a:solidFill>
                  <a:srgbClr val="0070C0"/>
                </a:solidFill>
              </a:rPr>
              <a:t>Gluckstein Family</a:t>
            </a:r>
          </a:p>
        </p:txBody>
      </p:sp>
      <p:pic>
        <p:nvPicPr>
          <p:cNvPr id="18435" name="Content Placeholder 3">
            <a:extLst>
              <a:ext uri="{FF2B5EF4-FFF2-40B4-BE49-F238E27FC236}">
                <a16:creationId xmlns:a16="http://schemas.microsoft.com/office/drawing/2014/main" id="{B715454D-07D5-4002-823E-44041C5B59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4988" y="1058863"/>
            <a:ext cx="8074025" cy="5799137"/>
          </a:xfrm>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will3">
            <a:extLst>
              <a:ext uri="{FF2B5EF4-FFF2-40B4-BE49-F238E27FC236}">
                <a16:creationId xmlns:a16="http://schemas.microsoft.com/office/drawing/2014/main" id="{B991B240-BEB1-42DD-9CEA-813387648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1828800"/>
            <a:ext cx="4465637"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descr="will4">
            <a:extLst>
              <a:ext uri="{FF2B5EF4-FFF2-40B4-BE49-F238E27FC236}">
                <a16:creationId xmlns:a16="http://schemas.microsoft.com/office/drawing/2014/main" id="{69FDD881-1E5C-4DFE-8BCE-3D9B69FE1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828800"/>
            <a:ext cx="434340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itle 7">
            <a:extLst>
              <a:ext uri="{FF2B5EF4-FFF2-40B4-BE49-F238E27FC236}">
                <a16:creationId xmlns:a16="http://schemas.microsoft.com/office/drawing/2014/main" id="{314315FB-5CE0-438A-86D3-809A1B896D17}"/>
              </a:ext>
            </a:extLst>
          </p:cNvPr>
          <p:cNvSpPr>
            <a:spLocks noGrp="1"/>
          </p:cNvSpPr>
          <p:nvPr>
            <p:ph type="title"/>
          </p:nvPr>
        </p:nvSpPr>
        <p:spPr/>
        <p:txBody>
          <a:bodyPr/>
          <a:lstStyle/>
          <a:p>
            <a:pPr eaLnBrk="1" hangingPunct="1"/>
            <a:r>
              <a:rPr lang="en-US" altLang="en-US" sz="5400" b="1">
                <a:solidFill>
                  <a:srgbClr val="0070C0"/>
                </a:solidFill>
              </a:rPr>
              <a:t>Isidore and Rose Gluckstein</a:t>
            </a:r>
          </a:p>
        </p:txBody>
      </p:sp>
      <p:sp>
        <p:nvSpPr>
          <p:cNvPr id="19461" name="TextBox 8">
            <a:extLst>
              <a:ext uri="{FF2B5EF4-FFF2-40B4-BE49-F238E27FC236}">
                <a16:creationId xmlns:a16="http://schemas.microsoft.com/office/drawing/2014/main" id="{BE0A88EB-F2C5-4264-ACB2-0601E1538562}"/>
              </a:ext>
            </a:extLst>
          </p:cNvPr>
          <p:cNvSpPr txBox="1">
            <a:spLocks noChangeArrowheads="1"/>
          </p:cNvSpPr>
          <p:nvPr/>
        </p:nvSpPr>
        <p:spPr bwMode="auto">
          <a:xfrm>
            <a:off x="0" y="54864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latin typeface="Arial" panose="020B0604020202020204" pitchFamily="34" charset="0"/>
              </a:rPr>
              <a:t>Willesden Cemetery, London</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a:extLst>
              <a:ext uri="{FF2B5EF4-FFF2-40B4-BE49-F238E27FC236}">
                <a16:creationId xmlns:a16="http://schemas.microsoft.com/office/drawing/2014/main" id="{49B24847-6AEB-4AB7-AB70-3272C9B3F0C7}"/>
              </a:ext>
            </a:extLst>
          </p:cNvPr>
          <p:cNvSpPr>
            <a:spLocks noGrp="1"/>
          </p:cNvSpPr>
          <p:nvPr>
            <p:ph type="title"/>
          </p:nvPr>
        </p:nvSpPr>
        <p:spPr/>
        <p:txBody>
          <a:bodyPr>
            <a:normAutofit fontScale="90000"/>
          </a:bodyPr>
          <a:lstStyle/>
          <a:p>
            <a:pPr eaLnBrk="1" hangingPunct="1"/>
            <a:r>
              <a:rPr lang="en-US" altLang="en-US" sz="6600" b="1">
                <a:solidFill>
                  <a:schemeClr val="accent1"/>
                </a:solidFill>
              </a:rPr>
              <a:t>1861 English Census</a:t>
            </a:r>
          </a:p>
        </p:txBody>
      </p:sp>
      <p:pic>
        <p:nvPicPr>
          <p:cNvPr id="20483" name="Content Placeholder 4" descr="gluck2.jpg">
            <a:extLst>
              <a:ext uri="{FF2B5EF4-FFF2-40B4-BE49-F238E27FC236}">
                <a16:creationId xmlns:a16="http://schemas.microsoft.com/office/drawing/2014/main" id="{0AE59381-9B0C-4B7F-8D0F-78BD966470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938" y="1789113"/>
            <a:ext cx="9148763" cy="4611687"/>
          </a:xfrm>
        </p:spPr>
      </p:pic>
      <p:sp>
        <p:nvSpPr>
          <p:cNvPr id="6" name="Right Arrow 5">
            <a:extLst>
              <a:ext uri="{FF2B5EF4-FFF2-40B4-BE49-F238E27FC236}">
                <a16:creationId xmlns:a16="http://schemas.microsoft.com/office/drawing/2014/main" id="{4D0162DD-4007-4584-A419-902DCB3755A8}"/>
              </a:ext>
            </a:extLst>
          </p:cNvPr>
          <p:cNvSpPr/>
          <p:nvPr/>
        </p:nvSpPr>
        <p:spPr>
          <a:xfrm>
            <a:off x="685800" y="4495800"/>
            <a:ext cx="1066800" cy="1524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B4C195CF-6AE7-4178-B019-1EEF7E16F1E1}"/>
              </a:ext>
            </a:extLst>
          </p:cNvPr>
          <p:cNvSpPr>
            <a:spLocks noGrp="1"/>
          </p:cNvSpPr>
          <p:nvPr>
            <p:ph type="title"/>
          </p:nvPr>
        </p:nvSpPr>
        <p:spPr>
          <a:xfrm>
            <a:off x="0" y="274638"/>
            <a:ext cx="9144000" cy="1651816"/>
          </a:xfrm>
        </p:spPr>
        <p:txBody>
          <a:bodyPr>
            <a:normAutofit/>
          </a:bodyPr>
          <a:lstStyle/>
          <a:p>
            <a:pPr algn="ctr" eaLnBrk="1" hangingPunct="1"/>
            <a:r>
              <a:rPr lang="en-US" altLang="en-US" sz="6600" b="1" dirty="0">
                <a:solidFill>
                  <a:schemeClr val="accent1"/>
                </a:solidFill>
              </a:rPr>
              <a:t>1871 English Census</a:t>
            </a:r>
          </a:p>
        </p:txBody>
      </p:sp>
      <p:pic>
        <p:nvPicPr>
          <p:cNvPr id="21507" name="Content Placeholder 3" descr="gluck1871.jpg">
            <a:extLst>
              <a:ext uri="{FF2B5EF4-FFF2-40B4-BE49-F238E27FC236}">
                <a16:creationId xmlns:a16="http://schemas.microsoft.com/office/drawing/2014/main" id="{A146FB47-89A5-490C-91F2-802900A0DB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720975"/>
            <a:ext cx="9144000" cy="2613025"/>
          </a:xfrm>
        </p:spPr>
      </p:pic>
      <p:sp>
        <p:nvSpPr>
          <p:cNvPr id="5" name="Right Arrow 4">
            <a:extLst>
              <a:ext uri="{FF2B5EF4-FFF2-40B4-BE49-F238E27FC236}">
                <a16:creationId xmlns:a16="http://schemas.microsoft.com/office/drawing/2014/main" id="{6EC21949-744B-456F-AC05-9B4853E62D92}"/>
              </a:ext>
            </a:extLst>
          </p:cNvPr>
          <p:cNvSpPr/>
          <p:nvPr/>
        </p:nvSpPr>
        <p:spPr>
          <a:xfrm>
            <a:off x="457200" y="3657600"/>
            <a:ext cx="990600" cy="1524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33051165-C057-494B-BECB-7F6E3BA1F72B}"/>
              </a:ext>
            </a:extLst>
          </p:cNvPr>
          <p:cNvSpPr>
            <a:spLocks noGrp="1"/>
          </p:cNvSpPr>
          <p:nvPr>
            <p:ph type="title"/>
          </p:nvPr>
        </p:nvSpPr>
        <p:spPr>
          <a:xfrm>
            <a:off x="0" y="304800"/>
            <a:ext cx="9144000" cy="1143000"/>
          </a:xfrm>
        </p:spPr>
        <p:txBody>
          <a:bodyPr>
            <a:normAutofit fontScale="90000"/>
          </a:bodyPr>
          <a:lstStyle/>
          <a:p>
            <a:pPr eaLnBrk="1" hangingPunct="1"/>
            <a:r>
              <a:rPr lang="en-US" altLang="en-US" sz="8000" b="1">
                <a:solidFill>
                  <a:schemeClr val="accent1"/>
                </a:solidFill>
              </a:rPr>
              <a:t>1881 British Census</a:t>
            </a:r>
          </a:p>
        </p:txBody>
      </p:sp>
      <p:pic>
        <p:nvPicPr>
          <p:cNvPr id="22531" name="Content Placeholder 3" descr="gluck1881.jpg">
            <a:extLst>
              <a:ext uri="{FF2B5EF4-FFF2-40B4-BE49-F238E27FC236}">
                <a16:creationId xmlns:a16="http://schemas.microsoft.com/office/drawing/2014/main" id="{2C7E4773-66A6-4692-AFF5-3058448C87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638" y="2339975"/>
            <a:ext cx="9164638" cy="3392488"/>
          </a:xfrm>
        </p:spPr>
      </p:pic>
      <p:sp>
        <p:nvSpPr>
          <p:cNvPr id="5" name="Right Arrow 4">
            <a:extLst>
              <a:ext uri="{FF2B5EF4-FFF2-40B4-BE49-F238E27FC236}">
                <a16:creationId xmlns:a16="http://schemas.microsoft.com/office/drawing/2014/main" id="{F54F5D94-01C0-46F9-9FC4-A0F30FCED963}"/>
              </a:ext>
            </a:extLst>
          </p:cNvPr>
          <p:cNvSpPr/>
          <p:nvPr/>
        </p:nvSpPr>
        <p:spPr>
          <a:xfrm>
            <a:off x="685800" y="3733800"/>
            <a:ext cx="1066800" cy="228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FB01F5C7-996D-4FC5-B8C5-B6AD245B03B4}"/>
              </a:ext>
            </a:extLst>
          </p:cNvPr>
          <p:cNvSpPr>
            <a:spLocks noGrp="1"/>
          </p:cNvSpPr>
          <p:nvPr>
            <p:ph type="title"/>
          </p:nvPr>
        </p:nvSpPr>
        <p:spPr>
          <a:xfrm>
            <a:off x="0" y="274638"/>
            <a:ext cx="9128125" cy="1143000"/>
          </a:xfrm>
        </p:spPr>
        <p:txBody>
          <a:bodyPr>
            <a:normAutofit fontScale="90000"/>
          </a:bodyPr>
          <a:lstStyle/>
          <a:p>
            <a:pPr eaLnBrk="1" hangingPunct="1"/>
            <a:r>
              <a:rPr lang="en-US" altLang="en-US" sz="8000" b="1">
                <a:solidFill>
                  <a:schemeClr val="accent1"/>
                </a:solidFill>
              </a:rPr>
              <a:t>1891 British Census</a:t>
            </a:r>
          </a:p>
        </p:txBody>
      </p:sp>
      <p:pic>
        <p:nvPicPr>
          <p:cNvPr id="23555" name="Content Placeholder 3" descr="gluck1891.jpg">
            <a:extLst>
              <a:ext uri="{FF2B5EF4-FFF2-40B4-BE49-F238E27FC236}">
                <a16:creationId xmlns:a16="http://schemas.microsoft.com/office/drawing/2014/main" id="{BC879E19-C471-4D5D-BFCC-AFBA5EF37A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209800"/>
            <a:ext cx="9128125" cy="3352800"/>
          </a:xfrm>
        </p:spPr>
      </p:pic>
      <p:sp>
        <p:nvSpPr>
          <p:cNvPr id="5" name="Right Arrow 4">
            <a:extLst>
              <a:ext uri="{FF2B5EF4-FFF2-40B4-BE49-F238E27FC236}">
                <a16:creationId xmlns:a16="http://schemas.microsoft.com/office/drawing/2014/main" id="{9E3D5CFB-FC04-470B-B870-3F518A87D289}"/>
              </a:ext>
            </a:extLst>
          </p:cNvPr>
          <p:cNvSpPr/>
          <p:nvPr/>
        </p:nvSpPr>
        <p:spPr>
          <a:xfrm>
            <a:off x="457200" y="4724400"/>
            <a:ext cx="1219200" cy="228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60A7C66E-4F5F-44BF-8306-779C86104503}"/>
              </a:ext>
            </a:extLst>
          </p:cNvPr>
          <p:cNvSpPr>
            <a:spLocks noGrp="1"/>
          </p:cNvSpPr>
          <p:nvPr>
            <p:ph type="title"/>
          </p:nvPr>
        </p:nvSpPr>
        <p:spPr>
          <a:xfrm>
            <a:off x="0" y="274638"/>
            <a:ext cx="9144000" cy="1143000"/>
          </a:xfrm>
        </p:spPr>
        <p:txBody>
          <a:bodyPr/>
          <a:lstStyle/>
          <a:p>
            <a:pPr eaLnBrk="1" hangingPunct="1"/>
            <a:r>
              <a:rPr lang="en-US" altLang="en-US" sz="6600" b="1">
                <a:solidFill>
                  <a:schemeClr val="accent1"/>
                </a:solidFill>
              </a:rPr>
              <a:t>1901 British Census</a:t>
            </a:r>
          </a:p>
        </p:txBody>
      </p:sp>
      <p:pic>
        <p:nvPicPr>
          <p:cNvPr id="24579" name="Content Placeholder 3" descr="gluck1901.jpg">
            <a:extLst>
              <a:ext uri="{FF2B5EF4-FFF2-40B4-BE49-F238E27FC236}">
                <a16:creationId xmlns:a16="http://schemas.microsoft.com/office/drawing/2014/main" id="{8C6B916F-524B-4FDF-8BC9-704F2C1A6CB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0025" y="1506538"/>
            <a:ext cx="8715375" cy="5362575"/>
          </a:xfrm>
        </p:spPr>
      </p:pic>
      <p:sp>
        <p:nvSpPr>
          <p:cNvPr id="5" name="Right Arrow 4">
            <a:extLst>
              <a:ext uri="{FF2B5EF4-FFF2-40B4-BE49-F238E27FC236}">
                <a16:creationId xmlns:a16="http://schemas.microsoft.com/office/drawing/2014/main" id="{7D39A54F-0D2C-434B-B1F5-752027539706}"/>
              </a:ext>
            </a:extLst>
          </p:cNvPr>
          <p:cNvSpPr/>
          <p:nvPr/>
        </p:nvSpPr>
        <p:spPr>
          <a:xfrm>
            <a:off x="1219200" y="6019800"/>
            <a:ext cx="1066800" cy="1524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B454E9-48B7-4360-9828-B531860A0CF7}"/>
              </a:ext>
            </a:extLst>
          </p:cNvPr>
          <p:cNvPicPr>
            <a:picLocks noChangeAspect="1"/>
          </p:cNvPicPr>
          <p:nvPr/>
        </p:nvPicPr>
        <p:blipFill>
          <a:blip r:embed="rId3"/>
          <a:stretch>
            <a:fillRect/>
          </a:stretch>
        </p:blipFill>
        <p:spPr>
          <a:xfrm>
            <a:off x="0" y="555670"/>
            <a:ext cx="9144000" cy="5746659"/>
          </a:xfrm>
          <a:prstGeom prst="rect">
            <a:avLst/>
          </a:prstGeom>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7BDA2F66-00AD-4F65-81C0-95D8C2ADA066}"/>
              </a:ext>
            </a:extLst>
          </p:cNvPr>
          <p:cNvSpPr>
            <a:spLocks noGrp="1"/>
          </p:cNvSpPr>
          <p:nvPr>
            <p:ph type="title"/>
          </p:nvPr>
        </p:nvSpPr>
        <p:spPr>
          <a:xfrm>
            <a:off x="0" y="304800"/>
            <a:ext cx="9144000" cy="1143000"/>
          </a:xfrm>
        </p:spPr>
        <p:txBody>
          <a:bodyPr>
            <a:normAutofit fontScale="90000"/>
          </a:bodyPr>
          <a:lstStyle/>
          <a:p>
            <a:pPr eaLnBrk="1" hangingPunct="1"/>
            <a:r>
              <a:rPr lang="en-US" altLang="en-US" sz="8000" b="1">
                <a:solidFill>
                  <a:schemeClr val="accent1"/>
                </a:solidFill>
              </a:rPr>
              <a:t>1911 British Census</a:t>
            </a:r>
          </a:p>
        </p:txBody>
      </p:sp>
      <p:pic>
        <p:nvPicPr>
          <p:cNvPr id="25603" name="Content Placeholder 3" descr="Gluck1911.jpg">
            <a:extLst>
              <a:ext uri="{FF2B5EF4-FFF2-40B4-BE49-F238E27FC236}">
                <a16:creationId xmlns:a16="http://schemas.microsoft.com/office/drawing/2014/main" id="{A694BB13-CB02-4EF9-9E71-7C9C1486E0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88" y="2819400"/>
            <a:ext cx="9066212" cy="2070100"/>
          </a:xfrm>
        </p:spPr>
      </p:pic>
      <p:sp>
        <p:nvSpPr>
          <p:cNvPr id="2" name="Down Arrow 1">
            <a:extLst>
              <a:ext uri="{FF2B5EF4-FFF2-40B4-BE49-F238E27FC236}">
                <a16:creationId xmlns:a16="http://schemas.microsoft.com/office/drawing/2014/main" id="{64516BEF-2B6B-4E5F-8E00-29BA8A78261E}"/>
              </a:ext>
            </a:extLst>
          </p:cNvPr>
          <p:cNvSpPr/>
          <p:nvPr/>
        </p:nvSpPr>
        <p:spPr>
          <a:xfrm>
            <a:off x="685800" y="2133600"/>
            <a:ext cx="152400" cy="83820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79BE24E4-E660-41BC-9A15-D0D36ADB75EF}"/>
              </a:ext>
            </a:extLst>
          </p:cNvPr>
          <p:cNvSpPr>
            <a:spLocks noGrp="1"/>
          </p:cNvSpPr>
          <p:nvPr>
            <p:ph type="title"/>
          </p:nvPr>
        </p:nvSpPr>
        <p:spPr>
          <a:xfrm>
            <a:off x="0" y="0"/>
            <a:ext cx="9144000" cy="1295400"/>
          </a:xfrm>
        </p:spPr>
        <p:txBody>
          <a:bodyPr>
            <a:normAutofit fontScale="90000"/>
          </a:bodyPr>
          <a:lstStyle/>
          <a:p>
            <a:pPr eaLnBrk="1" hangingPunct="1"/>
            <a:r>
              <a:rPr lang="en-US" altLang="en-US" sz="8000" b="1">
                <a:solidFill>
                  <a:schemeClr val="accent1"/>
                </a:solidFill>
              </a:rPr>
              <a:t>J. Lyons &amp; Co.</a:t>
            </a:r>
          </a:p>
        </p:txBody>
      </p:sp>
      <p:pic>
        <p:nvPicPr>
          <p:cNvPr id="29699" name="Content Placeholder 3" descr="gluck sites.jpg">
            <a:extLst>
              <a:ext uri="{FF2B5EF4-FFF2-40B4-BE49-F238E27FC236}">
                <a16:creationId xmlns:a16="http://schemas.microsoft.com/office/drawing/2014/main" id="{B721A32A-6BF4-4346-8539-AB49FDDCF0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7638" y="1905000"/>
            <a:ext cx="8843962" cy="3914775"/>
          </a:xfrm>
        </p:spPr>
      </p:pic>
      <p:sp>
        <p:nvSpPr>
          <p:cNvPr id="5" name="Left Arrow 4">
            <a:extLst>
              <a:ext uri="{FF2B5EF4-FFF2-40B4-BE49-F238E27FC236}">
                <a16:creationId xmlns:a16="http://schemas.microsoft.com/office/drawing/2014/main" id="{702F0D3D-652B-4452-A4B3-C67E761B26C0}"/>
              </a:ext>
            </a:extLst>
          </p:cNvPr>
          <p:cNvSpPr/>
          <p:nvPr/>
        </p:nvSpPr>
        <p:spPr>
          <a:xfrm>
            <a:off x="5562600" y="3810000"/>
            <a:ext cx="1981200" cy="228600"/>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F1889124-F45D-4BBD-8F52-4BC092A52CE5}"/>
              </a:ext>
            </a:extLst>
          </p:cNvPr>
          <p:cNvSpPr>
            <a:spLocks noGrp="1"/>
          </p:cNvSpPr>
          <p:nvPr>
            <p:ph type="title"/>
          </p:nvPr>
        </p:nvSpPr>
        <p:spPr>
          <a:xfrm>
            <a:off x="0" y="248574"/>
            <a:ext cx="9144000" cy="1169063"/>
          </a:xfrm>
        </p:spPr>
        <p:txBody>
          <a:bodyPr>
            <a:normAutofit/>
          </a:bodyPr>
          <a:lstStyle/>
          <a:p>
            <a:pPr algn="ctr" eaLnBrk="1" hangingPunct="1"/>
            <a:r>
              <a:rPr lang="en-US" altLang="en-US" sz="5400" b="1" dirty="0">
                <a:solidFill>
                  <a:schemeClr val="accent1"/>
                </a:solidFill>
              </a:rPr>
              <a:t>Principal Probate Registry</a:t>
            </a:r>
          </a:p>
        </p:txBody>
      </p:sp>
      <p:pic>
        <p:nvPicPr>
          <p:cNvPr id="30723" name="Content Placeholder 3" descr="Gluckpro.jpg">
            <a:extLst>
              <a:ext uri="{FF2B5EF4-FFF2-40B4-BE49-F238E27FC236}">
                <a16:creationId xmlns:a16="http://schemas.microsoft.com/office/drawing/2014/main" id="{8CDF2402-D8F8-4F7B-96CD-63E72745442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574925"/>
            <a:ext cx="9144000" cy="2343150"/>
          </a:xfrm>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a:extLst>
              <a:ext uri="{FF2B5EF4-FFF2-40B4-BE49-F238E27FC236}">
                <a16:creationId xmlns:a16="http://schemas.microsoft.com/office/drawing/2014/main" id="{06D09A6A-A67E-4626-B19E-769DA21A5D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69988"/>
            <a:ext cx="9144000"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4">
            <a:extLst>
              <a:ext uri="{FF2B5EF4-FFF2-40B4-BE49-F238E27FC236}">
                <a16:creationId xmlns:a16="http://schemas.microsoft.com/office/drawing/2014/main" id="{DC9ED9FA-DCCB-4CBE-B03A-DDE5C8A70CB9}"/>
              </a:ext>
            </a:extLst>
          </p:cNvPr>
          <p:cNvSpPr>
            <a:spLocks noGrp="1"/>
          </p:cNvSpPr>
          <p:nvPr>
            <p:ph type="title"/>
          </p:nvPr>
        </p:nvSpPr>
        <p:spPr>
          <a:xfrm>
            <a:off x="0" y="-1"/>
            <a:ext cx="9144000" cy="1169987"/>
          </a:xfrm>
        </p:spPr>
        <p:txBody>
          <a:bodyPr/>
          <a:lstStyle/>
          <a:p>
            <a:pPr algn="ctr"/>
            <a:r>
              <a:rPr lang="en-US" altLang="en-US" sz="4800" b="1" dirty="0">
                <a:solidFill>
                  <a:schemeClr val="accent1"/>
                </a:solidFill>
              </a:rPr>
              <a:t>Isidore </a:t>
            </a:r>
            <a:r>
              <a:rPr lang="en-US" altLang="en-US" sz="4800" b="1" dirty="0" err="1">
                <a:solidFill>
                  <a:schemeClr val="accent1"/>
                </a:solidFill>
              </a:rPr>
              <a:t>Gluckstein</a:t>
            </a:r>
            <a:r>
              <a:rPr lang="en-US" altLang="en-US" sz="4800" b="1" dirty="0">
                <a:solidFill>
                  <a:schemeClr val="accent1"/>
                </a:solidFill>
              </a:rPr>
              <a:t> Pedigree</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4D5780DD-AE15-46C6-80F6-663467BBC928}"/>
              </a:ext>
            </a:extLst>
          </p:cNvPr>
          <p:cNvSpPr>
            <a:spLocks noGrp="1"/>
          </p:cNvSpPr>
          <p:nvPr>
            <p:ph type="title"/>
          </p:nvPr>
        </p:nvSpPr>
        <p:spPr/>
        <p:txBody>
          <a:bodyPr/>
          <a:lstStyle/>
          <a:p>
            <a:pPr eaLnBrk="1" hangingPunct="1"/>
            <a:r>
              <a:rPr lang="en-US" altLang="en-US" sz="6600" b="1">
                <a:solidFill>
                  <a:srgbClr val="0070C0"/>
                </a:solidFill>
              </a:rPr>
              <a:t>Knowles Collection</a:t>
            </a:r>
          </a:p>
        </p:txBody>
      </p:sp>
      <p:sp>
        <p:nvSpPr>
          <p:cNvPr id="59395" name="Content Placeholder 2">
            <a:extLst>
              <a:ext uri="{FF2B5EF4-FFF2-40B4-BE49-F238E27FC236}">
                <a16:creationId xmlns:a16="http://schemas.microsoft.com/office/drawing/2014/main" id="{6E68C821-CAA1-48A8-9208-5779DDCAD4B7}"/>
              </a:ext>
            </a:extLst>
          </p:cNvPr>
          <p:cNvSpPr>
            <a:spLocks noGrp="1"/>
          </p:cNvSpPr>
          <p:nvPr>
            <p:ph sz="half" idx="1"/>
          </p:nvPr>
        </p:nvSpPr>
        <p:spPr>
          <a:xfrm>
            <a:off x="0" y="1600200"/>
            <a:ext cx="4267200" cy="4525963"/>
          </a:xfrm>
        </p:spPr>
        <p:txBody>
          <a:bodyPr/>
          <a:lstStyle/>
          <a:p>
            <a:pPr eaLnBrk="1" hangingPunct="1"/>
            <a:r>
              <a:rPr lang="en-US" altLang="en-US" b="1"/>
              <a:t>Jews of the British Isles</a:t>
            </a:r>
          </a:p>
          <a:p>
            <a:pPr eaLnBrk="1" hangingPunct="1"/>
            <a:r>
              <a:rPr lang="en-US" altLang="en-US" b="1"/>
              <a:t>Jews of Europe</a:t>
            </a:r>
          </a:p>
          <a:p>
            <a:pPr eaLnBrk="1" hangingPunct="1"/>
            <a:r>
              <a:rPr lang="en-US" altLang="en-US" b="1"/>
              <a:t>Jews of North America</a:t>
            </a:r>
          </a:p>
          <a:p>
            <a:pPr eaLnBrk="1" hangingPunct="1"/>
            <a:r>
              <a:rPr lang="en-US" altLang="en-US" b="1"/>
              <a:t>Jews of Caribbean and South America</a:t>
            </a:r>
          </a:p>
          <a:p>
            <a:pPr eaLnBrk="1" hangingPunct="1"/>
            <a:r>
              <a:rPr lang="en-US" altLang="en-US" b="1"/>
              <a:t>Jews of South Pacific</a:t>
            </a:r>
          </a:p>
          <a:p>
            <a:pPr eaLnBrk="1" hangingPunct="1"/>
            <a:r>
              <a:rPr lang="en-US" altLang="en-US" b="1"/>
              <a:t>Jews of Africa, The  Orient, and The Middle East</a:t>
            </a:r>
          </a:p>
          <a:p>
            <a:pPr eaLnBrk="1" hangingPunct="1"/>
            <a:endParaRPr lang="en-US" altLang="en-US"/>
          </a:p>
        </p:txBody>
      </p:sp>
      <p:pic>
        <p:nvPicPr>
          <p:cNvPr id="59396" name="Content Placeholder 4" descr="aust1.jpg">
            <a:extLst>
              <a:ext uri="{FF2B5EF4-FFF2-40B4-BE49-F238E27FC236}">
                <a16:creationId xmlns:a16="http://schemas.microsoft.com/office/drawing/2014/main" id="{AC0DC280-3406-4689-91EF-835FA8B675B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362450" y="2052638"/>
            <a:ext cx="4781550" cy="3586162"/>
          </a:xfrm>
        </p:spPr>
      </p:pic>
      <p:sp>
        <p:nvSpPr>
          <p:cNvPr id="59397" name="TextBox 5">
            <a:extLst>
              <a:ext uri="{FF2B5EF4-FFF2-40B4-BE49-F238E27FC236}">
                <a16:creationId xmlns:a16="http://schemas.microsoft.com/office/drawing/2014/main" id="{157DD941-25DA-4DFA-88EF-805640AFAB9A}"/>
              </a:ext>
            </a:extLst>
          </p:cNvPr>
          <p:cNvSpPr txBox="1">
            <a:spLocks noChangeArrowheads="1"/>
          </p:cNvSpPr>
          <p:nvPr/>
        </p:nvSpPr>
        <p:spPr bwMode="auto">
          <a:xfrm>
            <a:off x="4876800" y="5638800"/>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t>Melbourne, Australia</a:t>
            </a:r>
          </a:p>
        </p:txBody>
      </p:sp>
    </p:spTree>
    <p:extLst>
      <p:ext uri="{BB962C8B-B14F-4D97-AF65-F5344CB8AC3E}">
        <p14:creationId xmlns:p14="http://schemas.microsoft.com/office/powerpoint/2010/main" val="82127072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EE3ABACD-8A92-41E6-B702-4D3FCB8CE1B1}"/>
              </a:ext>
            </a:extLst>
          </p:cNvPr>
          <p:cNvSpPr>
            <a:spLocks noGrp="1"/>
          </p:cNvSpPr>
          <p:nvPr>
            <p:ph type="title"/>
          </p:nvPr>
        </p:nvSpPr>
        <p:spPr>
          <a:xfrm>
            <a:off x="0" y="0"/>
            <a:ext cx="9144000" cy="1295400"/>
          </a:xfrm>
        </p:spPr>
        <p:txBody>
          <a:bodyPr/>
          <a:lstStyle/>
          <a:p>
            <a:pPr eaLnBrk="1" hangingPunct="1"/>
            <a:r>
              <a:rPr lang="en-US" altLang="en-US" sz="6600" b="1" dirty="0">
                <a:solidFill>
                  <a:srgbClr val="0070C0"/>
                </a:solidFill>
              </a:rPr>
              <a:t>Knowles Collection</a:t>
            </a:r>
          </a:p>
        </p:txBody>
      </p:sp>
      <p:sp>
        <p:nvSpPr>
          <p:cNvPr id="57347" name="Content Placeholder 2">
            <a:extLst>
              <a:ext uri="{FF2B5EF4-FFF2-40B4-BE49-F238E27FC236}">
                <a16:creationId xmlns:a16="http://schemas.microsoft.com/office/drawing/2014/main" id="{92088B84-840E-4E29-8329-38F2B6403CC4}"/>
              </a:ext>
            </a:extLst>
          </p:cNvPr>
          <p:cNvSpPr>
            <a:spLocks noGrp="1"/>
          </p:cNvSpPr>
          <p:nvPr>
            <p:ph sz="half" idx="1"/>
          </p:nvPr>
        </p:nvSpPr>
        <p:spPr/>
        <p:txBody>
          <a:bodyPr/>
          <a:lstStyle/>
          <a:p>
            <a:pPr eaLnBrk="1" hangingPunct="1"/>
            <a:r>
              <a:rPr lang="en-US" altLang="en-US" b="1" dirty="0"/>
              <a:t>Contains over 1.4 million people</a:t>
            </a:r>
          </a:p>
          <a:p>
            <a:pPr eaLnBrk="1" hangingPunct="1"/>
            <a:r>
              <a:rPr lang="en-US" altLang="en-US" b="1" dirty="0"/>
              <a:t>Over 2500 different sources</a:t>
            </a:r>
          </a:p>
          <a:p>
            <a:pPr eaLnBrk="1" hangingPunct="1"/>
            <a:r>
              <a:rPr lang="en-US" altLang="en-US" b="1" dirty="0"/>
              <a:t>From 200 different countries</a:t>
            </a:r>
          </a:p>
          <a:p>
            <a:pPr eaLnBrk="1" hangingPunct="1"/>
            <a:r>
              <a:rPr lang="en-US" altLang="en-US" b="1" dirty="0"/>
              <a:t>Linked as families</a:t>
            </a:r>
          </a:p>
          <a:p>
            <a:pPr eaLnBrk="1" hangingPunct="1"/>
            <a:r>
              <a:rPr lang="en-US" altLang="en-US" b="1" dirty="0"/>
              <a:t>Name searchable</a:t>
            </a:r>
          </a:p>
          <a:p>
            <a:pPr eaLnBrk="1" hangingPunct="1"/>
            <a:r>
              <a:rPr lang="en-US" altLang="en-US" b="1" dirty="0"/>
              <a:t>Free</a:t>
            </a:r>
          </a:p>
          <a:p>
            <a:pPr eaLnBrk="1" hangingPunct="1"/>
            <a:endParaRPr lang="en-US" altLang="en-US" dirty="0"/>
          </a:p>
        </p:txBody>
      </p:sp>
      <p:pic>
        <p:nvPicPr>
          <p:cNvPr id="57348" name="Content Placeholder 4" descr="IMG_1521.jpg">
            <a:extLst>
              <a:ext uri="{FF2B5EF4-FFF2-40B4-BE49-F238E27FC236}">
                <a16:creationId xmlns:a16="http://schemas.microsoft.com/office/drawing/2014/main" id="{3336374E-720D-4A14-BD9B-5040F9F10A7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75225" y="1600200"/>
            <a:ext cx="3384550" cy="4525963"/>
          </a:xfrm>
        </p:spPr>
      </p:pic>
    </p:spTree>
    <p:extLst>
      <p:ext uri="{BB962C8B-B14F-4D97-AF65-F5344CB8AC3E}">
        <p14:creationId xmlns:p14="http://schemas.microsoft.com/office/powerpoint/2010/main" val="10746979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a:extLst>
              <a:ext uri="{FF2B5EF4-FFF2-40B4-BE49-F238E27FC236}">
                <a16:creationId xmlns:a16="http://schemas.microsoft.com/office/drawing/2014/main" id="{50DE7886-7C85-4423-9E2D-4D3DE2C989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8" y="0"/>
            <a:ext cx="8416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B766818D-6A52-4006-A5BC-C75C0E801B77}"/>
              </a:ext>
            </a:extLst>
          </p:cNvPr>
          <p:cNvSpPr/>
          <p:nvPr/>
        </p:nvSpPr>
        <p:spPr>
          <a:xfrm>
            <a:off x="5257800" y="228600"/>
            <a:ext cx="10668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49443505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a:extLst>
              <a:ext uri="{FF2B5EF4-FFF2-40B4-BE49-F238E27FC236}">
                <a16:creationId xmlns:a16="http://schemas.microsoft.com/office/drawing/2014/main" id="{4E366B1E-9E0B-4A4C-A86F-C8698EBA5F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763"/>
            <a:ext cx="8086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5575239E-A1D9-47FA-841C-51BC1DADF4FA}"/>
              </a:ext>
            </a:extLst>
          </p:cNvPr>
          <p:cNvSpPr/>
          <p:nvPr/>
        </p:nvSpPr>
        <p:spPr>
          <a:xfrm>
            <a:off x="5791200" y="762000"/>
            <a:ext cx="12954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3429126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8B1CD4D8-92A6-465C-B856-4112E329E774}"/>
              </a:ext>
            </a:extLst>
          </p:cNvPr>
          <p:cNvSpPr>
            <a:spLocks noGrp="1"/>
          </p:cNvSpPr>
          <p:nvPr>
            <p:ph type="ctrTitle"/>
          </p:nvPr>
        </p:nvSpPr>
        <p:spPr>
          <a:xfrm>
            <a:off x="0" y="2133600"/>
            <a:ext cx="9144000" cy="1470025"/>
          </a:xfrm>
        </p:spPr>
        <p:txBody>
          <a:bodyPr/>
          <a:lstStyle/>
          <a:p>
            <a:pPr eaLnBrk="1" hangingPunct="1"/>
            <a:r>
              <a:rPr lang="en-US" altLang="en-US" sz="6600" b="1">
                <a:solidFill>
                  <a:srgbClr val="0070C0"/>
                </a:solidFill>
              </a:rPr>
              <a:t>Accessing The Knowles Collection</a:t>
            </a:r>
          </a:p>
        </p:txBody>
      </p:sp>
      <p:sp>
        <p:nvSpPr>
          <p:cNvPr id="3" name="Subtitle 2">
            <a:extLst>
              <a:ext uri="{FF2B5EF4-FFF2-40B4-BE49-F238E27FC236}">
                <a16:creationId xmlns:a16="http://schemas.microsoft.com/office/drawing/2014/main" id="{F4DB2C74-68F4-4886-8FF3-FB235566C111}"/>
              </a:ext>
            </a:extLst>
          </p:cNvPr>
          <p:cNvSpPr>
            <a:spLocks noGrp="1"/>
          </p:cNvSpPr>
          <p:nvPr>
            <p:ph type="subTitle" idx="1"/>
          </p:nvPr>
        </p:nvSpPr>
        <p:spPr/>
        <p:txBody>
          <a:bodyPr rtlCol="0">
            <a:normAutofit/>
          </a:bodyPr>
          <a:lstStyle/>
          <a:p>
            <a:pPr eaLnBrk="1" fontAlgn="auto" hangingPunct="1">
              <a:spcAft>
                <a:spcPts val="0"/>
              </a:spcAft>
              <a:defRPr/>
            </a:pPr>
            <a:endParaRPr lang="en-US"/>
          </a:p>
        </p:txBody>
      </p:sp>
    </p:spTree>
    <p:extLst>
      <p:ext uri="{BB962C8B-B14F-4D97-AF65-F5344CB8AC3E}">
        <p14:creationId xmlns:p14="http://schemas.microsoft.com/office/powerpoint/2010/main" val="3516255077"/>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0"/>
            <a:ext cx="8229600" cy="1198563"/>
          </a:xfrm>
        </p:spPr>
        <p:txBody>
          <a:bodyPr/>
          <a:lstStyle/>
          <a:p>
            <a:pPr algn="ctr"/>
            <a:r>
              <a:rPr lang="en-US" altLang="en-US" b="1">
                <a:solidFill>
                  <a:srgbClr val="0070C0"/>
                </a:solidFill>
                <a:latin typeface="Helvetica" panose="020B0604020202020204" pitchFamily="34" charset="0"/>
                <a:ea typeface="ＭＳ Ｐゴシック" panose="020B0600070205080204" pitchFamily="34" charset="-128"/>
                <a:cs typeface="Helvetica" panose="020B0604020202020204" pitchFamily="34" charset="0"/>
              </a:rPr>
              <a:t>Knowlescollection.blogspot.com</a:t>
            </a:r>
          </a:p>
        </p:txBody>
      </p:sp>
      <p:pic>
        <p:nvPicPr>
          <p:cNvPr id="9318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49513" y="1138238"/>
            <a:ext cx="4175125" cy="5378450"/>
          </a:xfrm>
        </p:spPr>
      </p:pic>
      <p:sp>
        <p:nvSpPr>
          <p:cNvPr id="2" name="Left Arrow 1"/>
          <p:cNvSpPr/>
          <p:nvPr/>
        </p:nvSpPr>
        <p:spPr>
          <a:xfrm>
            <a:off x="6711950" y="3467100"/>
            <a:ext cx="1595438" cy="700088"/>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FS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 Arrow 2"/>
          <p:cNvSpPr/>
          <p:nvPr/>
        </p:nvSpPr>
        <p:spPr>
          <a:xfrm>
            <a:off x="914400" y="1600200"/>
            <a:ext cx="1066800" cy="76200"/>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 name="TextBox 1">
            <a:extLst>
              <a:ext uri="{FF2B5EF4-FFF2-40B4-BE49-F238E27FC236}">
                <a16:creationId xmlns:a16="http://schemas.microsoft.com/office/drawing/2014/main" id="{99310507-5206-4B60-8FFD-C45580C0AA4A}"/>
              </a:ext>
            </a:extLst>
          </p:cNvPr>
          <p:cNvSpPr txBox="1"/>
          <p:nvPr/>
        </p:nvSpPr>
        <p:spPr>
          <a:xfrm>
            <a:off x="-53266" y="164068"/>
            <a:ext cx="1651247" cy="369332"/>
          </a:xfrm>
          <a:prstGeom prst="rect">
            <a:avLst/>
          </a:prstGeom>
          <a:noFill/>
        </p:spPr>
        <p:txBody>
          <a:bodyPr wrap="square" rtlCol="0">
            <a:spAutoFit/>
          </a:bodyPr>
          <a:lstStyle/>
          <a:p>
            <a:r>
              <a:rPr lang="en-US" b="1" dirty="0">
                <a:solidFill>
                  <a:srgbClr val="86BD00"/>
                </a:solidFill>
              </a:rPr>
              <a:t>Aug 2017</a:t>
            </a:r>
          </a:p>
        </p:txBody>
      </p:sp>
      <p:sp>
        <p:nvSpPr>
          <p:cNvPr id="5" name="Arrow: Left 4">
            <a:extLst>
              <a:ext uri="{FF2B5EF4-FFF2-40B4-BE49-F238E27FC236}">
                <a16:creationId xmlns:a16="http://schemas.microsoft.com/office/drawing/2014/main" id="{2F9ECEAE-B348-466F-BA56-08D11D8653E7}"/>
              </a:ext>
            </a:extLst>
          </p:cNvPr>
          <p:cNvSpPr/>
          <p:nvPr/>
        </p:nvSpPr>
        <p:spPr>
          <a:xfrm>
            <a:off x="1091953" y="348734"/>
            <a:ext cx="790113" cy="73541"/>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rrow: Left 3">
            <a:extLst>
              <a:ext uri="{FF2B5EF4-FFF2-40B4-BE49-F238E27FC236}">
                <a16:creationId xmlns:a16="http://schemas.microsoft.com/office/drawing/2014/main" id="{7FEBD53A-4090-4792-8903-51ED5CBBC0E9}"/>
              </a:ext>
            </a:extLst>
          </p:cNvPr>
          <p:cNvSpPr/>
          <p:nvPr/>
        </p:nvSpPr>
        <p:spPr>
          <a:xfrm>
            <a:off x="4045527" y="2373745"/>
            <a:ext cx="822037" cy="184728"/>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a:extLst>
              <a:ext uri="{FF2B5EF4-FFF2-40B4-BE49-F238E27FC236}">
                <a16:creationId xmlns:a16="http://schemas.microsoft.com/office/drawing/2014/main" id="{7CB570EF-FF49-4883-BB0B-94EBBA5917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7956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6B334F1D-E18D-40A4-A516-A8DACB726E94}"/>
              </a:ext>
            </a:extLst>
          </p:cNvPr>
          <p:cNvSpPr/>
          <p:nvPr/>
        </p:nvSpPr>
        <p:spPr>
          <a:xfrm>
            <a:off x="5105400" y="2438400"/>
            <a:ext cx="19050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Left Arrow 2">
            <a:extLst>
              <a:ext uri="{FF2B5EF4-FFF2-40B4-BE49-F238E27FC236}">
                <a16:creationId xmlns:a16="http://schemas.microsoft.com/office/drawing/2014/main" id="{90B9A01D-8994-4F59-899C-ED0728AB7B2E}"/>
              </a:ext>
            </a:extLst>
          </p:cNvPr>
          <p:cNvSpPr/>
          <p:nvPr/>
        </p:nvSpPr>
        <p:spPr>
          <a:xfrm>
            <a:off x="2743200" y="5943600"/>
            <a:ext cx="16002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2434089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a:extLst>
              <a:ext uri="{FF2B5EF4-FFF2-40B4-BE49-F238E27FC236}">
                <a16:creationId xmlns:a16="http://schemas.microsoft.com/office/drawing/2014/main" id="{CB1A5252-6B9C-4B5C-9C0C-F7A9C2500D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82638"/>
            <a:ext cx="91440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914228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a:extLst>
              <a:ext uri="{FF2B5EF4-FFF2-40B4-BE49-F238E27FC236}">
                <a16:creationId xmlns:a16="http://schemas.microsoft.com/office/drawing/2014/main" id="{C2CAB8D9-F3FC-457C-AC03-692F3B530C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55700"/>
            <a:ext cx="91440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637501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a:extLst>
              <a:ext uri="{FF2B5EF4-FFF2-40B4-BE49-F238E27FC236}">
                <a16:creationId xmlns:a16="http://schemas.microsoft.com/office/drawing/2014/main" id="{D1407C39-F24C-4E65-AA83-86E0794106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69988"/>
            <a:ext cx="9144000"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56AA50D6-E1A2-498B-ABEE-5E72BE5A9CF1}"/>
              </a:ext>
            </a:extLst>
          </p:cNvPr>
          <p:cNvSpPr/>
          <p:nvPr/>
        </p:nvSpPr>
        <p:spPr>
          <a:xfrm>
            <a:off x="3657600" y="1676400"/>
            <a:ext cx="1371600" cy="76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89147147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3"/>
          <p:cNvSpPr>
            <a:spLocks noGrp="1"/>
          </p:cNvSpPr>
          <p:nvPr>
            <p:ph type="ctrTitle"/>
          </p:nvPr>
        </p:nvSpPr>
        <p:spPr>
          <a:xfrm>
            <a:off x="685800" y="1822450"/>
            <a:ext cx="7772400" cy="2955925"/>
          </a:xfrm>
        </p:spPr>
        <p:txBody>
          <a:bodyPr/>
          <a:lstStyle/>
          <a:p>
            <a:pPr eaLnBrk="1" hangingPunct="1"/>
            <a:br>
              <a:rPr lang="en-US" altLang="en-US">
                <a:latin typeface="Helvetica" panose="020B0604020202020204" pitchFamily="34" charset="0"/>
                <a:ea typeface="ＭＳ Ｐゴシック" panose="020B0600070205080204" pitchFamily="34" charset="-128"/>
                <a:cs typeface="Helvetica" panose="020B0604020202020204" pitchFamily="34" charset="0"/>
                <a:hlinkClick r:id="rId3"/>
              </a:rPr>
            </a:br>
            <a:br>
              <a:rPr lang="en-US" altLang="en-US">
                <a:latin typeface="Helvetica" panose="020B0604020202020204" pitchFamily="34" charset="0"/>
                <a:ea typeface="ＭＳ Ｐゴシック" panose="020B0600070205080204" pitchFamily="34" charset="-128"/>
                <a:cs typeface="Helvetica" panose="020B0604020202020204" pitchFamily="34" charset="0"/>
                <a:hlinkClick r:id="rId3"/>
              </a:rPr>
            </a:br>
            <a:r>
              <a:rPr lang="en-US" altLang="en-US">
                <a:latin typeface="Helvetica" panose="020B0604020202020204" pitchFamily="34" charset="0"/>
                <a:ea typeface="ＭＳ Ｐゴシック" panose="020B0600070205080204" pitchFamily="34" charset="-128"/>
                <a:cs typeface="Helvetica" panose="020B0604020202020204" pitchFamily="34" charset="0"/>
                <a:hlinkClick r:id="rId3"/>
              </a:rPr>
              <a:t>knowleswt@familysearch.org</a:t>
            </a:r>
            <a:br>
              <a:rPr lang="en-US" altLang="en-US">
                <a:latin typeface="Helvetica" panose="020B0604020202020204" pitchFamily="34" charset="0"/>
                <a:ea typeface="ＭＳ Ｐゴシック" panose="020B0600070205080204" pitchFamily="34" charset="-128"/>
                <a:cs typeface="Helvetica" panose="020B0604020202020204" pitchFamily="34" charset="0"/>
              </a:rPr>
            </a:br>
            <a:r>
              <a:rPr lang="en-US" altLang="en-US" sz="4000">
                <a:latin typeface="Helvetica" panose="020B0604020202020204" pitchFamily="34" charset="0"/>
                <a:ea typeface="ＭＳ Ｐゴシック" panose="020B0600070205080204" pitchFamily="34" charset="-128"/>
                <a:cs typeface="Helvetica" panose="020B0604020202020204" pitchFamily="34" charset="0"/>
              </a:rPr>
              <a:t>knowlescollection.blogspot.com</a:t>
            </a:r>
          </a:p>
        </p:txBody>
      </p:sp>
    </p:spTree>
  </p:cSld>
  <p:clrMapOvr>
    <a:masterClrMapping/>
  </p:clrMapOvr>
  <p:transition/>
</p:sld>
</file>

<file path=ppt/theme/theme1.xml><?xml version="1.0" encoding="utf-8"?>
<a:theme xmlns:a="http://schemas.openxmlformats.org/drawingml/2006/main" name="FS-NP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FS-NPE-Template</Template>
  <TotalTime>3448</TotalTime>
  <Words>1088</Words>
  <Application>Microsoft Office PowerPoint</Application>
  <PresentationFormat>On-screen Show (4:3)</PresentationFormat>
  <Paragraphs>170</Paragraphs>
  <Slides>94</Slides>
  <Notes>38</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94</vt:i4>
      </vt:variant>
    </vt:vector>
  </HeadingPairs>
  <TitlesOfParts>
    <vt:vector size="100" baseType="lpstr">
      <vt:lpstr>MS PGothic</vt:lpstr>
      <vt:lpstr>Arial</vt:lpstr>
      <vt:lpstr>Calibri</vt:lpstr>
      <vt:lpstr>Helvetica</vt:lpstr>
      <vt:lpstr>Tahoma</vt:lpstr>
      <vt:lpstr>FS-NPE-Template</vt:lpstr>
      <vt:lpstr>Using Familysearch.org for Jewish Research</vt:lpstr>
      <vt:lpstr>What we will discuss today</vt:lpstr>
      <vt:lpstr>What is Familysearch?</vt:lpstr>
      <vt:lpstr>What is FamilySearch?</vt:lpstr>
      <vt:lpstr>www.familysearch.org</vt:lpstr>
      <vt:lpstr>Books</vt:lpstr>
      <vt:lpstr>PowerPoint Presentation</vt:lpstr>
      <vt:lpstr>PowerPoint Presentation</vt:lpstr>
      <vt:lpstr>PowerPoint Presentation</vt:lpstr>
      <vt:lpstr>PowerPoint Presentation</vt:lpstr>
      <vt:lpstr>PowerPoint Presentation</vt:lpstr>
      <vt:lpstr>PowerPoint Presentation</vt:lpstr>
      <vt:lpstr>FamilySearch wiki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Digitized Records</vt:lpstr>
      <vt:lpstr>PowerPoint Presentation</vt:lpstr>
      <vt:lpstr>PowerPoint Presentation</vt:lpstr>
      <vt:lpstr>PowerPoint Presentation</vt:lpstr>
      <vt:lpstr>PowerPoint Presentation</vt:lpstr>
      <vt:lpstr>PowerPoint Presentation</vt:lpstr>
      <vt:lpstr>Records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the World a Little Smaller</vt:lpstr>
      <vt:lpstr>PowerPoint Presentation</vt:lpstr>
      <vt:lpstr>PowerPoint Presentation</vt:lpstr>
      <vt:lpstr>South Africa, Natal Province, Civil Marriages, 1845-1955</vt:lpstr>
      <vt:lpstr>Massachusetts, Deaths, 1841-1915</vt:lpstr>
      <vt:lpstr>Immigration records</vt:lpstr>
      <vt:lpstr>Canada Passenger Lists, 1881-1922</vt:lpstr>
      <vt:lpstr>British Newspaper Archive</vt:lpstr>
      <vt:lpstr>Hong Kong</vt:lpstr>
      <vt:lpstr>Barbados</vt:lpstr>
      <vt:lpstr>10 October 1780</vt:lpstr>
      <vt:lpstr>Argentina</vt:lpstr>
      <vt:lpstr>Louisiana, New Orleans Passenger Lists, 1820-1945</vt:lpstr>
      <vt:lpstr>Rhodesia/Zimbabwe</vt:lpstr>
      <vt:lpstr>Jamaica</vt:lpstr>
      <vt:lpstr>Belgium, Civil Registration</vt:lpstr>
      <vt:lpstr>Brazil</vt:lpstr>
      <vt:lpstr>PowerPoint Presentation</vt:lpstr>
      <vt:lpstr>Italy, Mantova, Jewish Records, 1770-1899</vt:lpstr>
      <vt:lpstr>Spain, Province of Cordoba, Municipal records, 1509-1947</vt:lpstr>
      <vt:lpstr>PowerPoint Presentation</vt:lpstr>
      <vt:lpstr>PowerPoint Presentation</vt:lpstr>
      <vt:lpstr>Knowles Collection</vt:lpstr>
      <vt:lpstr>PowerPoint Presentation</vt:lpstr>
      <vt:lpstr>Fordon, Poland Marriage Record</vt:lpstr>
      <vt:lpstr>Mordy Collection</vt:lpstr>
      <vt:lpstr>PowerPoint Presentation</vt:lpstr>
      <vt:lpstr>Davis Pedigree D (Lemon)</vt:lpstr>
      <vt:lpstr>1881 English Census</vt:lpstr>
      <vt:lpstr>Gluckstein Family</vt:lpstr>
      <vt:lpstr>Isidore and Rose Gluckstein</vt:lpstr>
      <vt:lpstr>1861 English Census</vt:lpstr>
      <vt:lpstr>1871 English Census</vt:lpstr>
      <vt:lpstr>1881 British Census</vt:lpstr>
      <vt:lpstr>1891 British Census</vt:lpstr>
      <vt:lpstr>1901 British Census</vt:lpstr>
      <vt:lpstr>1911 British Census</vt:lpstr>
      <vt:lpstr>J. Lyons &amp; Co.</vt:lpstr>
      <vt:lpstr>Principal Probate Registry</vt:lpstr>
      <vt:lpstr>Isidore Gluckstein Pedigree</vt:lpstr>
      <vt:lpstr>Knowles Collection</vt:lpstr>
      <vt:lpstr>Knowles Collection</vt:lpstr>
      <vt:lpstr>PowerPoint Presentation</vt:lpstr>
      <vt:lpstr>PowerPoint Presentation</vt:lpstr>
      <vt:lpstr>Accessing The Knowles Collection</vt:lpstr>
      <vt:lpstr>Knowlescollection.blogspot.com</vt:lpstr>
      <vt:lpstr>PowerPoint Presentation</vt:lpstr>
      <vt:lpstr>PowerPoint Presentation</vt:lpstr>
      <vt:lpstr>PowerPoint Presentation</vt:lpstr>
      <vt:lpstr>PowerPoint Presentation</vt:lpstr>
      <vt:lpstr>  knowleswt@familysearch.org knowlescollection.blogspot.com</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Warburton</dc:creator>
  <cp:lastModifiedBy>Todd Knowles</cp:lastModifiedBy>
  <cp:revision>149</cp:revision>
  <dcterms:created xsi:type="dcterms:W3CDTF">2014-02-14T18:42:41Z</dcterms:created>
  <dcterms:modified xsi:type="dcterms:W3CDTF">2018-11-16T19:39:15Z</dcterms:modified>
</cp:coreProperties>
</file>